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cf44254c6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eb3ff2075463f"/>
  </p:sldMasterIdLst>
  <p:sldIdLst>
    <p:sldId xmlns:r="http://schemas.openxmlformats.org/officeDocument/2006/relationships" id="256" r:id="Rb0114c05a1934e2b"/>
    <p:sldId xmlns:r="http://schemas.openxmlformats.org/officeDocument/2006/relationships" id="257" r:id="Rf30ab46ac8a044d0"/>
    <p:sldId xmlns:r="http://schemas.openxmlformats.org/officeDocument/2006/relationships" id="258" r:id="R24a93bfdb89c4476"/>
    <p:sldId xmlns:r="http://schemas.openxmlformats.org/officeDocument/2006/relationships" id="259" r:id="R16c7ea237dda4998"/>
    <p:sldId xmlns:r="http://schemas.openxmlformats.org/officeDocument/2006/relationships" id="260" r:id="Rb2360bbecd674d57"/>
    <p:sldId xmlns:r="http://schemas.openxmlformats.org/officeDocument/2006/relationships" id="261" r:id="R6012b7e9b3a84f2f"/>
    <p:sldId xmlns:r="http://schemas.openxmlformats.org/officeDocument/2006/relationships" id="262" r:id="Rd9e7a1fc0da6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eb3ff2075463f" /><Relationship Type="http://schemas.openxmlformats.org/officeDocument/2006/relationships/slide" Target="/ppt/slides/slide1.xml" Id="Rb0114c05a1934e2b" /><Relationship Type="http://schemas.openxmlformats.org/officeDocument/2006/relationships/slide" Target="/ppt/slides/slide2.xml" Id="Rf30ab46ac8a044d0" /><Relationship Type="http://schemas.openxmlformats.org/officeDocument/2006/relationships/slide" Target="/ppt/slides/slide3.xml" Id="R24a93bfdb89c4476" /><Relationship Type="http://schemas.openxmlformats.org/officeDocument/2006/relationships/slide" Target="/ppt/slides/slide4.xml" Id="R16c7ea237dda4998" /><Relationship Type="http://schemas.openxmlformats.org/officeDocument/2006/relationships/slide" Target="/ppt/slides/slide5.xml" Id="Rb2360bbecd674d57" /><Relationship Type="http://schemas.openxmlformats.org/officeDocument/2006/relationships/slide" Target="/ppt/slides/slide6.xml" Id="R6012b7e9b3a84f2f" /><Relationship Type="http://schemas.openxmlformats.org/officeDocument/2006/relationships/slide" Target="/ppt/slides/slide7.xml" Id="Rd9e7a1fc0da6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4367be964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ff9aaa5b4918" /><Relationship Type="http://schemas.openxmlformats.org/officeDocument/2006/relationships/theme" Target="/ppt/slideMasters/theme/theme1.xml" Id="Ra3cb6b360e65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eff9aaa5b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6de910c4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d5fbf572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5ec89ce46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ae842ec4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d025a1097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570b0de9b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b03fb5b66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FRIDTJOF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149 026 482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92 767 947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56 786 737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230 290 931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2 140 426 402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ROAN Økonomi AS, Nils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915 347 444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