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08c8c4da4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b02af56994483"/>
  </p:sldMasterIdLst>
  <p:sldIdLst>
    <p:sldId xmlns:r="http://schemas.openxmlformats.org/officeDocument/2006/relationships" id="256" r:id="Rfcb385af2b3c4626"/>
    <p:sldId xmlns:r="http://schemas.openxmlformats.org/officeDocument/2006/relationships" id="257" r:id="R018b3a2d795f4076"/>
    <p:sldId xmlns:r="http://schemas.openxmlformats.org/officeDocument/2006/relationships" id="258" r:id="R382a4213983942cd"/>
    <p:sldId xmlns:r="http://schemas.openxmlformats.org/officeDocument/2006/relationships" id="259" r:id="R2c91b4c109ca4be9"/>
    <p:sldId xmlns:r="http://schemas.openxmlformats.org/officeDocument/2006/relationships" id="260" r:id="Rd3983334fe2148fc"/>
    <p:sldId xmlns:r="http://schemas.openxmlformats.org/officeDocument/2006/relationships" id="261" r:id="R637e52d3627b405f"/>
    <p:sldId xmlns:r="http://schemas.openxmlformats.org/officeDocument/2006/relationships" id="262" r:id="R92edab4e90c0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b02af56994483" /><Relationship Type="http://schemas.openxmlformats.org/officeDocument/2006/relationships/slide" Target="/ppt/slides/slide1.xml" Id="Rfcb385af2b3c4626" /><Relationship Type="http://schemas.openxmlformats.org/officeDocument/2006/relationships/slide" Target="/ppt/slides/slide2.xml" Id="R018b3a2d795f4076" /><Relationship Type="http://schemas.openxmlformats.org/officeDocument/2006/relationships/slide" Target="/ppt/slides/slide3.xml" Id="R382a4213983942cd" /><Relationship Type="http://schemas.openxmlformats.org/officeDocument/2006/relationships/slide" Target="/ppt/slides/slide4.xml" Id="R2c91b4c109ca4be9" /><Relationship Type="http://schemas.openxmlformats.org/officeDocument/2006/relationships/slide" Target="/ppt/slides/slide5.xml" Id="Rd3983334fe2148fc" /><Relationship Type="http://schemas.openxmlformats.org/officeDocument/2006/relationships/slide" Target="/ppt/slides/slide6.xml" Id="R637e52d3627b405f" /><Relationship Type="http://schemas.openxmlformats.org/officeDocument/2006/relationships/slide" Target="/ppt/slides/slide7.xml" Id="R92edab4e90c0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537080eba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8a3999ae4a0b" /><Relationship Type="http://schemas.openxmlformats.org/officeDocument/2006/relationships/theme" Target="/ppt/slideMasters/theme/theme1.xml" Id="Rc87740b1ddfe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848a3999ae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326e7d218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7f642cfc8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90d80da3e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9a93ecc23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12eb1e2b9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957e060de4c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9ec441736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FACERE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FACERE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33 077 069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36 364 669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HÅKON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Tøttaveien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915 354 416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FACERE AS</a:t>
            </a:r>
          </a:p>
        </p:txBody>
      </p:sp>
    </p:spTree>
  </p:cSld>
  <p:clrMapOvr>
    <a:masterClrMapping xmlns:a="http://schemas.openxmlformats.org/drawingml/2006/main"/>
  </p:clrMapOvr>
</p:sld>
</file>