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7847cdba0d46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d44d37399747b4"/>
  </p:sldMasterIdLst>
  <p:sldIdLst>
    <p:sldId xmlns:r="http://schemas.openxmlformats.org/officeDocument/2006/relationships" id="256" r:id="Reec646bb0bff43c7"/>
    <p:sldId xmlns:r="http://schemas.openxmlformats.org/officeDocument/2006/relationships" id="257" r:id="Rce05a7d6e222444d"/>
    <p:sldId xmlns:r="http://schemas.openxmlformats.org/officeDocument/2006/relationships" id="258" r:id="R78007bd157414ed3"/>
    <p:sldId xmlns:r="http://schemas.openxmlformats.org/officeDocument/2006/relationships" id="259" r:id="Rc3767bb60d194474"/>
    <p:sldId xmlns:r="http://schemas.openxmlformats.org/officeDocument/2006/relationships" id="260" r:id="R4f59c0a2b01a4895"/>
    <p:sldId xmlns:r="http://schemas.openxmlformats.org/officeDocument/2006/relationships" id="261" r:id="Rcf462731c9ce444c"/>
    <p:sldId xmlns:r="http://schemas.openxmlformats.org/officeDocument/2006/relationships" id="262" r:id="R83736a28e97c49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d44d37399747b4" /><Relationship Type="http://schemas.openxmlformats.org/officeDocument/2006/relationships/slide" Target="/ppt/slides/slide1.xml" Id="Reec646bb0bff43c7" /><Relationship Type="http://schemas.openxmlformats.org/officeDocument/2006/relationships/slide" Target="/ppt/slides/slide2.xml" Id="Rce05a7d6e222444d" /><Relationship Type="http://schemas.openxmlformats.org/officeDocument/2006/relationships/slide" Target="/ppt/slides/slide3.xml" Id="R78007bd157414ed3" /><Relationship Type="http://schemas.openxmlformats.org/officeDocument/2006/relationships/slide" Target="/ppt/slides/slide4.xml" Id="Rc3767bb60d194474" /><Relationship Type="http://schemas.openxmlformats.org/officeDocument/2006/relationships/slide" Target="/ppt/slides/slide5.xml" Id="R4f59c0a2b01a4895" /><Relationship Type="http://schemas.openxmlformats.org/officeDocument/2006/relationships/slide" Target="/ppt/slides/slide6.xml" Id="Rcf462731c9ce444c" /><Relationship Type="http://schemas.openxmlformats.org/officeDocument/2006/relationships/slide" Target="/ppt/slides/slide7.xml" Id="R83736a28e97c49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448cac10e4c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121ef48974abd" /><Relationship Type="http://schemas.openxmlformats.org/officeDocument/2006/relationships/theme" Target="/ppt/slideMasters/theme/theme1.xml" Id="R116d397bb3a948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a121ef48974a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faf372b684a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2465e65cd41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0957926a04e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dde6fafdf40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7a60f33604e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b085003ef43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1ddcc13ab4c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QUALITY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QUALITY REGNSKAP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7 621 788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1 993 305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1 589 728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1 795 900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5 987 526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BJELKE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Strøket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jb@qualityregnskap.no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915 368 670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REGNSKAP AS</a:t>
            </a:r>
          </a:p>
        </p:txBody>
      </p:sp>
    </p:spTree>
  </p:cSld>
  <p:clrMapOvr>
    <a:masterClrMapping xmlns:a="http://schemas.openxmlformats.org/drawingml/2006/main"/>
  </p:clrMapOvr>
</p:sld>
</file>