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e6ce8d40c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e2cd351e74aa3"/>
  </p:sldMasterIdLst>
  <p:sldIdLst>
    <p:sldId xmlns:r="http://schemas.openxmlformats.org/officeDocument/2006/relationships" id="256" r:id="R9a0016c613a0425e"/>
    <p:sldId xmlns:r="http://schemas.openxmlformats.org/officeDocument/2006/relationships" id="257" r:id="Ra8769b50cdad4f05"/>
    <p:sldId xmlns:r="http://schemas.openxmlformats.org/officeDocument/2006/relationships" id="258" r:id="R3646d509e13e4109"/>
    <p:sldId xmlns:r="http://schemas.openxmlformats.org/officeDocument/2006/relationships" id="259" r:id="R1d3b4a606f4f4bf6"/>
    <p:sldId xmlns:r="http://schemas.openxmlformats.org/officeDocument/2006/relationships" id="260" r:id="R9afa616b770646d5"/>
    <p:sldId xmlns:r="http://schemas.openxmlformats.org/officeDocument/2006/relationships" id="261" r:id="R17b105a630f84c56"/>
    <p:sldId xmlns:r="http://schemas.openxmlformats.org/officeDocument/2006/relationships" id="262" r:id="R65d231ac7bad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e2cd351e74aa3" /><Relationship Type="http://schemas.openxmlformats.org/officeDocument/2006/relationships/slide" Target="/ppt/slides/slide1.xml" Id="R9a0016c613a0425e" /><Relationship Type="http://schemas.openxmlformats.org/officeDocument/2006/relationships/slide" Target="/ppt/slides/slide2.xml" Id="Ra8769b50cdad4f05" /><Relationship Type="http://schemas.openxmlformats.org/officeDocument/2006/relationships/slide" Target="/ppt/slides/slide3.xml" Id="R3646d509e13e4109" /><Relationship Type="http://schemas.openxmlformats.org/officeDocument/2006/relationships/slide" Target="/ppt/slides/slide4.xml" Id="R1d3b4a606f4f4bf6" /><Relationship Type="http://schemas.openxmlformats.org/officeDocument/2006/relationships/slide" Target="/ppt/slides/slide5.xml" Id="R9afa616b770646d5" /><Relationship Type="http://schemas.openxmlformats.org/officeDocument/2006/relationships/slide" Target="/ppt/slides/slide6.xml" Id="R17b105a630f84c56" /><Relationship Type="http://schemas.openxmlformats.org/officeDocument/2006/relationships/slide" Target="/ppt/slides/slide7.xml" Id="R65d231ac7bad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65ebc9d04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982eba3e4377" /><Relationship Type="http://schemas.openxmlformats.org/officeDocument/2006/relationships/theme" Target="/ppt/slideMasters/theme/theme1.xml" Id="R9cddb686401e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0982eba3e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ef778249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b15adb93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fe070682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1e1c666f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587a0644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0d6f1d3a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1df67c37a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