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ae928ed24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b6087cbbc4d39"/>
  </p:sldMasterIdLst>
  <p:sldIdLst>
    <p:sldId xmlns:r="http://schemas.openxmlformats.org/officeDocument/2006/relationships" id="256" r:id="R03869b2efba94247"/>
    <p:sldId xmlns:r="http://schemas.openxmlformats.org/officeDocument/2006/relationships" id="257" r:id="Re27388e37f9244c0"/>
    <p:sldId xmlns:r="http://schemas.openxmlformats.org/officeDocument/2006/relationships" id="258" r:id="Rc1220c6636074af5"/>
    <p:sldId xmlns:r="http://schemas.openxmlformats.org/officeDocument/2006/relationships" id="259" r:id="Rb1e51861bd364c86"/>
    <p:sldId xmlns:r="http://schemas.openxmlformats.org/officeDocument/2006/relationships" id="260" r:id="Rdd73563642b64fc5"/>
    <p:sldId xmlns:r="http://schemas.openxmlformats.org/officeDocument/2006/relationships" id="261" r:id="R620aa67d559f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b6087cbbc4d39" /><Relationship Type="http://schemas.openxmlformats.org/officeDocument/2006/relationships/slide" Target="/ppt/slides/slide1.xml" Id="R03869b2efba94247" /><Relationship Type="http://schemas.openxmlformats.org/officeDocument/2006/relationships/slide" Target="/ppt/slides/slide2.xml" Id="Re27388e37f9244c0" /><Relationship Type="http://schemas.openxmlformats.org/officeDocument/2006/relationships/slide" Target="/ppt/slides/slide3.xml" Id="Rc1220c6636074af5" /><Relationship Type="http://schemas.openxmlformats.org/officeDocument/2006/relationships/slide" Target="/ppt/slides/slide4.xml" Id="Rb1e51861bd364c86" /><Relationship Type="http://schemas.openxmlformats.org/officeDocument/2006/relationships/slide" Target="/ppt/slides/slide5.xml" Id="Rdd73563642b64fc5" /><Relationship Type="http://schemas.openxmlformats.org/officeDocument/2006/relationships/slide" Target="/ppt/slides/slide6.xml" Id="R620aa67d559f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a06815b58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800b10a14301" /><Relationship Type="http://schemas.openxmlformats.org/officeDocument/2006/relationships/theme" Target="/ppt/slideMasters/theme/theme1.xml" Id="Rb3d703237fa9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3800b10a1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9d70dda7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166ea407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800efb6b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400d2d23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b355bd5c2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a28f373b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