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173eb7faa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6c4b9499ac4c19"/>
  </p:sldMasterIdLst>
  <p:sldIdLst>
    <p:sldId xmlns:r="http://schemas.openxmlformats.org/officeDocument/2006/relationships" id="256" r:id="R8fca5de0a5184548"/>
    <p:sldId xmlns:r="http://schemas.openxmlformats.org/officeDocument/2006/relationships" id="257" r:id="Ra1beae22ac914aeb"/>
    <p:sldId xmlns:r="http://schemas.openxmlformats.org/officeDocument/2006/relationships" id="258" r:id="R19ffe74811994ff9"/>
    <p:sldId xmlns:r="http://schemas.openxmlformats.org/officeDocument/2006/relationships" id="259" r:id="Rb2187db186a44b5d"/>
    <p:sldId xmlns:r="http://schemas.openxmlformats.org/officeDocument/2006/relationships" id="260" r:id="R9581fffecdd646b4"/>
    <p:sldId xmlns:r="http://schemas.openxmlformats.org/officeDocument/2006/relationships" id="261" r:id="R4e58cd18b697477b"/>
    <p:sldId xmlns:r="http://schemas.openxmlformats.org/officeDocument/2006/relationships" id="262" r:id="R469dba5d8904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c4b9499ac4c19" /><Relationship Type="http://schemas.openxmlformats.org/officeDocument/2006/relationships/slide" Target="/ppt/slides/slide1.xml" Id="R8fca5de0a5184548" /><Relationship Type="http://schemas.openxmlformats.org/officeDocument/2006/relationships/slide" Target="/ppt/slides/slide2.xml" Id="Ra1beae22ac914aeb" /><Relationship Type="http://schemas.openxmlformats.org/officeDocument/2006/relationships/slide" Target="/ppt/slides/slide3.xml" Id="R19ffe74811994ff9" /><Relationship Type="http://schemas.openxmlformats.org/officeDocument/2006/relationships/slide" Target="/ppt/slides/slide4.xml" Id="Rb2187db186a44b5d" /><Relationship Type="http://schemas.openxmlformats.org/officeDocument/2006/relationships/slide" Target="/ppt/slides/slide5.xml" Id="R9581fffecdd646b4" /><Relationship Type="http://schemas.openxmlformats.org/officeDocument/2006/relationships/slide" Target="/ppt/slides/slide6.xml" Id="R4e58cd18b697477b" /><Relationship Type="http://schemas.openxmlformats.org/officeDocument/2006/relationships/slide" Target="/ppt/slides/slide7.xml" Id="R469dba5d8904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3142c9f2c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05623cfe44dc" /><Relationship Type="http://schemas.openxmlformats.org/officeDocument/2006/relationships/theme" Target="/ppt/slideMasters/theme/theme1.xml" Id="Rec1c635d547b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205623cfe44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3812c7d0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276027a134b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368b349cd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4abee80f0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79440818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941b5ca6f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756f96b63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KIESLER RØNNING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CHRISTIN WANG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915 411 630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CKR AS</a:t>
            </a:r>
          </a:p>
        </p:txBody>
      </p:sp>
    </p:spTree>
  </p:cSld>
  <p:clrMapOvr>
    <a:masterClrMapping xmlns:a="http://schemas.openxmlformats.org/drawingml/2006/main"/>
  </p:clrMapOvr>
</p:sld>
</file>