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37f0b9939e4b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2f5b024f6f4094"/>
  </p:sldMasterIdLst>
  <p:sldIdLst>
    <p:sldId xmlns:r="http://schemas.openxmlformats.org/officeDocument/2006/relationships" id="256" r:id="Re7c0a68dc6a543ef"/>
    <p:sldId xmlns:r="http://schemas.openxmlformats.org/officeDocument/2006/relationships" id="257" r:id="R53f36bfa38784abc"/>
    <p:sldId xmlns:r="http://schemas.openxmlformats.org/officeDocument/2006/relationships" id="258" r:id="R344dfe79bd1145b3"/>
    <p:sldId xmlns:r="http://schemas.openxmlformats.org/officeDocument/2006/relationships" id="259" r:id="Rfd86940213124ed8"/>
    <p:sldId xmlns:r="http://schemas.openxmlformats.org/officeDocument/2006/relationships" id="260" r:id="R647270ec2bef4dbd"/>
    <p:sldId xmlns:r="http://schemas.openxmlformats.org/officeDocument/2006/relationships" id="261" r:id="R38f3c87204f049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2f5b024f6f4094" /><Relationship Type="http://schemas.openxmlformats.org/officeDocument/2006/relationships/slide" Target="/ppt/slides/slide1.xml" Id="Re7c0a68dc6a543ef" /><Relationship Type="http://schemas.openxmlformats.org/officeDocument/2006/relationships/slide" Target="/ppt/slides/slide2.xml" Id="R53f36bfa38784abc" /><Relationship Type="http://schemas.openxmlformats.org/officeDocument/2006/relationships/slide" Target="/ppt/slides/slide3.xml" Id="R344dfe79bd1145b3" /><Relationship Type="http://schemas.openxmlformats.org/officeDocument/2006/relationships/slide" Target="/ppt/slides/slide4.xml" Id="Rfd86940213124ed8" /><Relationship Type="http://schemas.openxmlformats.org/officeDocument/2006/relationships/slide" Target="/ppt/slides/slide5.xml" Id="R647270ec2bef4dbd" /><Relationship Type="http://schemas.openxmlformats.org/officeDocument/2006/relationships/slide" Target="/ppt/slides/slide6.xml" Id="R38f3c87204f049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ad4d3baa7946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ab2bab3c6462a" /><Relationship Type="http://schemas.openxmlformats.org/officeDocument/2006/relationships/theme" Target="/ppt/slideMasters/theme/theme1.xml" Id="Rb0a4169dd96e44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2ab2bab3c646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12d55f4db41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a3189b7314c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a1a55c0b843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973f06a0441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45b9439e504e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d811f60ed42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RISSA KRAFTLAG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KRAFTLAG SA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25 461 482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−16 983 463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13 618 388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132 032 156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150 897 736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85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915 420 400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