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40faced3d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04b762d7748de"/>
  </p:sldMasterIdLst>
  <p:sldIdLst>
    <p:sldId xmlns:r="http://schemas.openxmlformats.org/officeDocument/2006/relationships" id="256" r:id="Ra0768044b7f94949"/>
    <p:sldId xmlns:r="http://schemas.openxmlformats.org/officeDocument/2006/relationships" id="257" r:id="Rb383580fb2464294"/>
    <p:sldId xmlns:r="http://schemas.openxmlformats.org/officeDocument/2006/relationships" id="258" r:id="R6111a8fa3e194b9f"/>
    <p:sldId xmlns:r="http://schemas.openxmlformats.org/officeDocument/2006/relationships" id="259" r:id="Rd57082b1c6aa4af9"/>
    <p:sldId xmlns:r="http://schemas.openxmlformats.org/officeDocument/2006/relationships" id="260" r:id="Re95f95d7e876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04b762d7748de" /><Relationship Type="http://schemas.openxmlformats.org/officeDocument/2006/relationships/slide" Target="/ppt/slides/slide1.xml" Id="Ra0768044b7f94949" /><Relationship Type="http://schemas.openxmlformats.org/officeDocument/2006/relationships/slide" Target="/ppt/slides/slide2.xml" Id="Rb383580fb2464294" /><Relationship Type="http://schemas.openxmlformats.org/officeDocument/2006/relationships/slide" Target="/ppt/slides/slide3.xml" Id="R6111a8fa3e194b9f" /><Relationship Type="http://schemas.openxmlformats.org/officeDocument/2006/relationships/slide" Target="/ppt/slides/slide4.xml" Id="Rd57082b1c6aa4af9" /><Relationship Type="http://schemas.openxmlformats.org/officeDocument/2006/relationships/slide" Target="/ppt/slides/slide5.xml" Id="Re95f95d7e876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ec26f15e2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3794d9324bce" /><Relationship Type="http://schemas.openxmlformats.org/officeDocument/2006/relationships/theme" Target="/ppt/slideMasters/theme/theme1.xml" Id="R1158e08aa286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c3794d932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7b8330ae2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be852b2f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69c7c7c07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c4112a3d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025d8ec31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