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21dc8a35c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16343db8e4174"/>
  </p:sldMasterIdLst>
  <p:sldIdLst>
    <p:sldId xmlns:r="http://schemas.openxmlformats.org/officeDocument/2006/relationships" id="256" r:id="R4bc9343505eb4705"/>
    <p:sldId xmlns:r="http://schemas.openxmlformats.org/officeDocument/2006/relationships" id="257" r:id="Ra6144158924d4260"/>
    <p:sldId xmlns:r="http://schemas.openxmlformats.org/officeDocument/2006/relationships" id="258" r:id="Rdd464e62fb4244be"/>
    <p:sldId xmlns:r="http://schemas.openxmlformats.org/officeDocument/2006/relationships" id="259" r:id="Re7ebbfba6e0f4222"/>
    <p:sldId xmlns:r="http://schemas.openxmlformats.org/officeDocument/2006/relationships" id="260" r:id="Rcec30d3ab0ed43de"/>
    <p:sldId xmlns:r="http://schemas.openxmlformats.org/officeDocument/2006/relationships" id="261" r:id="R9e6123279d0c4d8e"/>
    <p:sldId xmlns:r="http://schemas.openxmlformats.org/officeDocument/2006/relationships" id="262" r:id="Rfd93239712df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16343db8e4174" /><Relationship Type="http://schemas.openxmlformats.org/officeDocument/2006/relationships/slide" Target="/ppt/slides/slide1.xml" Id="R4bc9343505eb4705" /><Relationship Type="http://schemas.openxmlformats.org/officeDocument/2006/relationships/slide" Target="/ppt/slides/slide2.xml" Id="Ra6144158924d4260" /><Relationship Type="http://schemas.openxmlformats.org/officeDocument/2006/relationships/slide" Target="/ppt/slides/slide3.xml" Id="Rdd464e62fb4244be" /><Relationship Type="http://schemas.openxmlformats.org/officeDocument/2006/relationships/slide" Target="/ppt/slides/slide4.xml" Id="Re7ebbfba6e0f4222" /><Relationship Type="http://schemas.openxmlformats.org/officeDocument/2006/relationships/slide" Target="/ppt/slides/slide5.xml" Id="Rcec30d3ab0ed43de" /><Relationship Type="http://schemas.openxmlformats.org/officeDocument/2006/relationships/slide" Target="/ppt/slides/slide6.xml" Id="R9e6123279d0c4d8e" /><Relationship Type="http://schemas.openxmlformats.org/officeDocument/2006/relationships/slide" Target="/ppt/slides/slide7.xml" Id="Rfd93239712df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b420492d2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d166ab88a4b42" /><Relationship Type="http://schemas.openxmlformats.org/officeDocument/2006/relationships/theme" Target="/ppt/slideMasters/theme/theme1.xml" Id="Re0f1323f4f24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d166ab88a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ded5f381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d6d0f9c60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eaa92a45a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0b89a7c75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3cabc786b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d0a35fb1b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8b386a9bc42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BERGSHAV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BERGSHAV CAPITAL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−2 903 960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50 638 813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316 074 157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490 905 957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BERGSHAV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Hasseldalen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www.bergshav.com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915 451 152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