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5eef6b2b4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a3e3fba2f4e03"/>
  </p:sldMasterIdLst>
  <p:sldIdLst>
    <p:sldId xmlns:r="http://schemas.openxmlformats.org/officeDocument/2006/relationships" id="256" r:id="R5c14e460729c48c7"/>
    <p:sldId xmlns:r="http://schemas.openxmlformats.org/officeDocument/2006/relationships" id="257" r:id="R7eaee4563b174081"/>
    <p:sldId xmlns:r="http://schemas.openxmlformats.org/officeDocument/2006/relationships" id="258" r:id="Rc135c9daf9a24934"/>
    <p:sldId xmlns:r="http://schemas.openxmlformats.org/officeDocument/2006/relationships" id="259" r:id="Rd5f4f7e0bab24720"/>
    <p:sldId xmlns:r="http://schemas.openxmlformats.org/officeDocument/2006/relationships" id="260" r:id="R223d2469da984e52"/>
    <p:sldId xmlns:r="http://schemas.openxmlformats.org/officeDocument/2006/relationships" id="261" r:id="R1f3cb80986324ffa"/>
    <p:sldId xmlns:r="http://schemas.openxmlformats.org/officeDocument/2006/relationships" id="262" r:id="Re3664060e6bf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a3e3fba2f4e03" /><Relationship Type="http://schemas.openxmlformats.org/officeDocument/2006/relationships/slide" Target="/ppt/slides/slide1.xml" Id="R5c14e460729c48c7" /><Relationship Type="http://schemas.openxmlformats.org/officeDocument/2006/relationships/slide" Target="/ppt/slides/slide2.xml" Id="R7eaee4563b174081" /><Relationship Type="http://schemas.openxmlformats.org/officeDocument/2006/relationships/slide" Target="/ppt/slides/slide3.xml" Id="Rc135c9daf9a24934" /><Relationship Type="http://schemas.openxmlformats.org/officeDocument/2006/relationships/slide" Target="/ppt/slides/slide4.xml" Id="Rd5f4f7e0bab24720" /><Relationship Type="http://schemas.openxmlformats.org/officeDocument/2006/relationships/slide" Target="/ppt/slides/slide5.xml" Id="R223d2469da984e52" /><Relationship Type="http://schemas.openxmlformats.org/officeDocument/2006/relationships/slide" Target="/ppt/slides/slide6.xml" Id="R1f3cb80986324ffa" /><Relationship Type="http://schemas.openxmlformats.org/officeDocument/2006/relationships/slide" Target="/ppt/slides/slide7.xml" Id="Re3664060e6bf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acf426ee6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42b274e14e07" /><Relationship Type="http://schemas.openxmlformats.org/officeDocument/2006/relationships/theme" Target="/ppt/slideMasters/theme/theme1.xml" Id="Raf7691e15f764b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042b274e1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801baf033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45e3dd9c6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b41d277dc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423551e23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f197e2324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3509eff2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fa9749742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HEGERLAND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HEGERLAND HOLDING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53 576 736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55 611 603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GRØNHAUG HEGERLAND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HEGERLAND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HEGERLAND HOLDING AS</a:t>
            </a:r>
          </a:p>
        </p:txBody>
      </p:sp>
    </p:spTree>
  </p:cSld>
  <p:clrMapOvr>
    <a:masterClrMapping xmlns:a="http://schemas.openxmlformats.org/drawingml/2006/main"/>
  </p:clrMapOvr>
</p:sld>
</file>