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d6053028af4b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ff3d1054e340de"/>
  </p:sldMasterIdLst>
  <p:sldIdLst>
    <p:sldId xmlns:r="http://schemas.openxmlformats.org/officeDocument/2006/relationships" id="256" r:id="R6b8ca9e069b947ae"/>
    <p:sldId xmlns:r="http://schemas.openxmlformats.org/officeDocument/2006/relationships" id="257" r:id="Rac38b0fa973a4276"/>
    <p:sldId xmlns:r="http://schemas.openxmlformats.org/officeDocument/2006/relationships" id="258" r:id="R2260df94149f4593"/>
    <p:sldId xmlns:r="http://schemas.openxmlformats.org/officeDocument/2006/relationships" id="259" r:id="Re30b3146cbe3443b"/>
    <p:sldId xmlns:r="http://schemas.openxmlformats.org/officeDocument/2006/relationships" id="260" r:id="R0d7b28733a524ec2"/>
    <p:sldId xmlns:r="http://schemas.openxmlformats.org/officeDocument/2006/relationships" id="261" r:id="Re264d94e4f0e4754"/>
    <p:sldId xmlns:r="http://schemas.openxmlformats.org/officeDocument/2006/relationships" id="262" r:id="Racd60996533447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ff3d1054e340de" /><Relationship Type="http://schemas.openxmlformats.org/officeDocument/2006/relationships/slide" Target="/ppt/slides/slide1.xml" Id="R6b8ca9e069b947ae" /><Relationship Type="http://schemas.openxmlformats.org/officeDocument/2006/relationships/slide" Target="/ppt/slides/slide2.xml" Id="Rac38b0fa973a4276" /><Relationship Type="http://schemas.openxmlformats.org/officeDocument/2006/relationships/slide" Target="/ppt/slides/slide3.xml" Id="R2260df94149f4593" /><Relationship Type="http://schemas.openxmlformats.org/officeDocument/2006/relationships/slide" Target="/ppt/slides/slide4.xml" Id="Re30b3146cbe3443b" /><Relationship Type="http://schemas.openxmlformats.org/officeDocument/2006/relationships/slide" Target="/ppt/slides/slide5.xml" Id="R0d7b28733a524ec2" /><Relationship Type="http://schemas.openxmlformats.org/officeDocument/2006/relationships/slide" Target="/ppt/slides/slide6.xml" Id="Re264d94e4f0e4754" /><Relationship Type="http://schemas.openxmlformats.org/officeDocument/2006/relationships/slide" Target="/ppt/slides/slide7.xml" Id="Racd60996533447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412da5159847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3ac1236e647da" /><Relationship Type="http://schemas.openxmlformats.org/officeDocument/2006/relationships/theme" Target="/ppt/slideMasters/theme/theme1.xml" Id="Ra962b07fe88147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b3ac1236e647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ac63e1a784d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437971fdf4d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af26f71004e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3f85d3b0a46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e7b54b01340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26d3b52384e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d023d591d48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LILLEHAMMER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LILLEHAMMER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10 192 684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985 744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850 429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1 037 827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4 447 315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05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lillehammer@ecit.no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915 514 383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