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d08b7c695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c6f11909d4393"/>
  </p:sldMasterIdLst>
  <p:sldIdLst>
    <p:sldId xmlns:r="http://schemas.openxmlformats.org/officeDocument/2006/relationships" id="256" r:id="R2d4dcf6e3f7146f5"/>
    <p:sldId xmlns:r="http://schemas.openxmlformats.org/officeDocument/2006/relationships" id="257" r:id="R85fa7e260cf940ca"/>
    <p:sldId xmlns:r="http://schemas.openxmlformats.org/officeDocument/2006/relationships" id="258" r:id="R6f9bcb5eea404168"/>
    <p:sldId xmlns:r="http://schemas.openxmlformats.org/officeDocument/2006/relationships" id="259" r:id="R079bc6bae10c4e07"/>
    <p:sldId xmlns:r="http://schemas.openxmlformats.org/officeDocument/2006/relationships" id="260" r:id="R2041d3e82573473f"/>
    <p:sldId xmlns:r="http://schemas.openxmlformats.org/officeDocument/2006/relationships" id="261" r:id="R74c10eb492c3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c6f11909d4393" /><Relationship Type="http://schemas.openxmlformats.org/officeDocument/2006/relationships/slide" Target="/ppt/slides/slide1.xml" Id="R2d4dcf6e3f7146f5" /><Relationship Type="http://schemas.openxmlformats.org/officeDocument/2006/relationships/slide" Target="/ppt/slides/slide2.xml" Id="R85fa7e260cf940ca" /><Relationship Type="http://schemas.openxmlformats.org/officeDocument/2006/relationships/slide" Target="/ppt/slides/slide3.xml" Id="R6f9bcb5eea404168" /><Relationship Type="http://schemas.openxmlformats.org/officeDocument/2006/relationships/slide" Target="/ppt/slides/slide4.xml" Id="R079bc6bae10c4e07" /><Relationship Type="http://schemas.openxmlformats.org/officeDocument/2006/relationships/slide" Target="/ppt/slides/slide5.xml" Id="R2041d3e82573473f" /><Relationship Type="http://schemas.openxmlformats.org/officeDocument/2006/relationships/slide" Target="/ppt/slides/slide6.xml" Id="R74c10eb492c3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6c15ea7ff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8cfa39b0458e" /><Relationship Type="http://schemas.openxmlformats.org/officeDocument/2006/relationships/theme" Target="/ppt/slideMasters/theme/theme1.xml" Id="Re14f272164cb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58cfa39b0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f634eebf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7fb255ef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203069344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3f299922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6bf5d56f4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7f8c22a8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KLEINS SIXPENCE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KLEINS SIXPENCE AS</a:t>
            </a:r>
          </a:p>
        </p:txBody>
      </p:sp>
    </p:spTree>
  </p:cSld>
  <p:clrMapOvr>
    <a:masterClrMapping xmlns:a="http://schemas.openxmlformats.org/drawingml/2006/main"/>
  </p:clrMapOvr>
</p:sld>
</file>