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1e8dab66d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1c08938584bdb"/>
  </p:sldMasterIdLst>
  <p:sldIdLst>
    <p:sldId xmlns:r="http://schemas.openxmlformats.org/officeDocument/2006/relationships" id="256" r:id="R0f5621407ffa445f"/>
    <p:sldId xmlns:r="http://schemas.openxmlformats.org/officeDocument/2006/relationships" id="257" r:id="Ra01b6e04b7c6463e"/>
    <p:sldId xmlns:r="http://schemas.openxmlformats.org/officeDocument/2006/relationships" id="258" r:id="R68b5467045af4398"/>
    <p:sldId xmlns:r="http://schemas.openxmlformats.org/officeDocument/2006/relationships" id="259" r:id="R0f266b4c97ca4fa8"/>
    <p:sldId xmlns:r="http://schemas.openxmlformats.org/officeDocument/2006/relationships" id="260" r:id="R9395d4601387450a"/>
    <p:sldId xmlns:r="http://schemas.openxmlformats.org/officeDocument/2006/relationships" id="261" r:id="R181a521ffb0c41d9"/>
    <p:sldId xmlns:r="http://schemas.openxmlformats.org/officeDocument/2006/relationships" id="262" r:id="R731acbcbef3b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1c08938584bdb" /><Relationship Type="http://schemas.openxmlformats.org/officeDocument/2006/relationships/slide" Target="/ppt/slides/slide1.xml" Id="R0f5621407ffa445f" /><Relationship Type="http://schemas.openxmlformats.org/officeDocument/2006/relationships/slide" Target="/ppt/slides/slide2.xml" Id="Ra01b6e04b7c6463e" /><Relationship Type="http://schemas.openxmlformats.org/officeDocument/2006/relationships/slide" Target="/ppt/slides/slide3.xml" Id="R68b5467045af4398" /><Relationship Type="http://schemas.openxmlformats.org/officeDocument/2006/relationships/slide" Target="/ppt/slides/slide4.xml" Id="R0f266b4c97ca4fa8" /><Relationship Type="http://schemas.openxmlformats.org/officeDocument/2006/relationships/slide" Target="/ppt/slides/slide5.xml" Id="R9395d4601387450a" /><Relationship Type="http://schemas.openxmlformats.org/officeDocument/2006/relationships/slide" Target="/ppt/slides/slide6.xml" Id="R181a521ffb0c41d9" /><Relationship Type="http://schemas.openxmlformats.org/officeDocument/2006/relationships/slide" Target="/ppt/slides/slide7.xml" Id="R731acbcbef3b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d7116e054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dca935e044893" /><Relationship Type="http://schemas.openxmlformats.org/officeDocument/2006/relationships/theme" Target="/ppt/slideMasters/theme/theme1.xml" Id="R773fae857c79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dca935e04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4d1186ed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30be2500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6faa2b308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38df01dd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8fc60d22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0ab3500a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a3935ba3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KLEINS SIXPENCE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KLEINS SIXPENCE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21 449 368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KLEIN MINERVINI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 HOLDING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JOE KLEIN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DAVID KLEIN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