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52ef93e9248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ccc5b8242d4a20"/>
  </p:sldMasterIdLst>
  <p:sldIdLst>
    <p:sldId xmlns:r="http://schemas.openxmlformats.org/officeDocument/2006/relationships" id="256" r:id="R7558d87d538340bf"/>
    <p:sldId xmlns:r="http://schemas.openxmlformats.org/officeDocument/2006/relationships" id="257" r:id="Rb62d78539aee4f68"/>
    <p:sldId xmlns:r="http://schemas.openxmlformats.org/officeDocument/2006/relationships" id="258" r:id="R0ebd3fe853e544f0"/>
    <p:sldId xmlns:r="http://schemas.openxmlformats.org/officeDocument/2006/relationships" id="259" r:id="R70e3b999407b42e9"/>
    <p:sldId xmlns:r="http://schemas.openxmlformats.org/officeDocument/2006/relationships" id="260" r:id="R73861ea8c885467e"/>
    <p:sldId xmlns:r="http://schemas.openxmlformats.org/officeDocument/2006/relationships" id="261" r:id="R7fb6046e633943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ccc5b8242d4a20" /><Relationship Type="http://schemas.openxmlformats.org/officeDocument/2006/relationships/slide" Target="/ppt/slides/slide1.xml" Id="R7558d87d538340bf" /><Relationship Type="http://schemas.openxmlformats.org/officeDocument/2006/relationships/slide" Target="/ppt/slides/slide2.xml" Id="Rb62d78539aee4f68" /><Relationship Type="http://schemas.openxmlformats.org/officeDocument/2006/relationships/slide" Target="/ppt/slides/slide3.xml" Id="R0ebd3fe853e544f0" /><Relationship Type="http://schemas.openxmlformats.org/officeDocument/2006/relationships/slide" Target="/ppt/slides/slide4.xml" Id="R70e3b999407b42e9" /><Relationship Type="http://schemas.openxmlformats.org/officeDocument/2006/relationships/slide" Target="/ppt/slides/slide5.xml" Id="R73861ea8c885467e" /><Relationship Type="http://schemas.openxmlformats.org/officeDocument/2006/relationships/slide" Target="/ppt/slides/slide6.xml" Id="R7fb6046e633943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15cc30f724a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e4392f3c94d23" /><Relationship Type="http://schemas.openxmlformats.org/officeDocument/2006/relationships/theme" Target="/ppt/slideMasters/theme/theme1.xml" Id="Rc724c6be623c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ce4392f3c94d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a5453be9d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94f5036f647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0e24afbde49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56b38b926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e18d5fc3a40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8263f7e0940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4994 Akland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915 543 286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STIANSEN HOLDING AS</a:t>
            </a:r>
          </a:p>
        </p:txBody>
      </p:sp>
    </p:spTree>
  </p:cSld>
  <p:clrMapOvr>
    <a:masterClrMapping xmlns:a="http://schemas.openxmlformats.org/drawingml/2006/main"/>
  </p:clrMapOvr>
</p:sld>
</file>