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7617ae791642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f2255db624a86"/>
  </p:sldMasterIdLst>
  <p:sldIdLst>
    <p:sldId xmlns:r="http://schemas.openxmlformats.org/officeDocument/2006/relationships" id="256" r:id="Re6e7ae7a07344171"/>
    <p:sldId xmlns:r="http://schemas.openxmlformats.org/officeDocument/2006/relationships" id="257" r:id="R0f84d4a5d8c44028"/>
    <p:sldId xmlns:r="http://schemas.openxmlformats.org/officeDocument/2006/relationships" id="258" r:id="R3d0ca55f104f4659"/>
    <p:sldId xmlns:r="http://schemas.openxmlformats.org/officeDocument/2006/relationships" id="259" r:id="Reb6d9cb9638d49d4"/>
    <p:sldId xmlns:r="http://schemas.openxmlformats.org/officeDocument/2006/relationships" id="260" r:id="Rd663e48c887d4e5f"/>
    <p:sldId xmlns:r="http://schemas.openxmlformats.org/officeDocument/2006/relationships" id="261" r:id="Reb911a918f194f0e"/>
    <p:sldId xmlns:r="http://schemas.openxmlformats.org/officeDocument/2006/relationships" id="262" r:id="R90fda5436c1a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f2255db624a86" /><Relationship Type="http://schemas.openxmlformats.org/officeDocument/2006/relationships/slide" Target="/ppt/slides/slide1.xml" Id="Re6e7ae7a07344171" /><Relationship Type="http://schemas.openxmlformats.org/officeDocument/2006/relationships/slide" Target="/ppt/slides/slide2.xml" Id="R0f84d4a5d8c44028" /><Relationship Type="http://schemas.openxmlformats.org/officeDocument/2006/relationships/slide" Target="/ppt/slides/slide3.xml" Id="R3d0ca55f104f4659" /><Relationship Type="http://schemas.openxmlformats.org/officeDocument/2006/relationships/slide" Target="/ppt/slides/slide4.xml" Id="Reb6d9cb9638d49d4" /><Relationship Type="http://schemas.openxmlformats.org/officeDocument/2006/relationships/slide" Target="/ppt/slides/slide5.xml" Id="Rd663e48c887d4e5f" /><Relationship Type="http://schemas.openxmlformats.org/officeDocument/2006/relationships/slide" Target="/ppt/slides/slide6.xml" Id="Reb911a918f194f0e" /><Relationship Type="http://schemas.openxmlformats.org/officeDocument/2006/relationships/slide" Target="/ppt/slides/slide7.xml" Id="R90fda5436c1a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b6a238ad6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bbfb086ca47fd" /><Relationship Type="http://schemas.openxmlformats.org/officeDocument/2006/relationships/theme" Target="/ppt/slideMasters/theme/theme1.xml" Id="Rd2922665b848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bbfb086ca47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1d1336707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324d3c84c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a14b136f8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b310cac12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0f0f7c486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ac33cee348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ea460a5b8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HOLDING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79 055 513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80 854 408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915 543 286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