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f79648728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df9d184964df5"/>
  </p:sldMasterIdLst>
  <p:sldIdLst>
    <p:sldId xmlns:r="http://schemas.openxmlformats.org/officeDocument/2006/relationships" id="256" r:id="Ra4f0c63a3c004bd5"/>
    <p:sldId xmlns:r="http://schemas.openxmlformats.org/officeDocument/2006/relationships" id="257" r:id="Re46444f1ae854aa1"/>
    <p:sldId xmlns:r="http://schemas.openxmlformats.org/officeDocument/2006/relationships" id="258" r:id="R2d63ec1d26b641b2"/>
    <p:sldId xmlns:r="http://schemas.openxmlformats.org/officeDocument/2006/relationships" id="259" r:id="R2db78179f01e466b"/>
    <p:sldId xmlns:r="http://schemas.openxmlformats.org/officeDocument/2006/relationships" id="260" r:id="R3a96cf0ab2c3463c"/>
    <p:sldId xmlns:r="http://schemas.openxmlformats.org/officeDocument/2006/relationships" id="261" r:id="Rafcdaae0b0fa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df9d184964df5" /><Relationship Type="http://schemas.openxmlformats.org/officeDocument/2006/relationships/slide" Target="/ppt/slides/slide1.xml" Id="Ra4f0c63a3c004bd5" /><Relationship Type="http://schemas.openxmlformats.org/officeDocument/2006/relationships/slide" Target="/ppt/slides/slide2.xml" Id="Re46444f1ae854aa1" /><Relationship Type="http://schemas.openxmlformats.org/officeDocument/2006/relationships/slide" Target="/ppt/slides/slide3.xml" Id="R2d63ec1d26b641b2" /><Relationship Type="http://schemas.openxmlformats.org/officeDocument/2006/relationships/slide" Target="/ppt/slides/slide4.xml" Id="R2db78179f01e466b" /><Relationship Type="http://schemas.openxmlformats.org/officeDocument/2006/relationships/slide" Target="/ppt/slides/slide5.xml" Id="R3a96cf0ab2c3463c" /><Relationship Type="http://schemas.openxmlformats.org/officeDocument/2006/relationships/slide" Target="/ppt/slides/slide6.xml" Id="Rafcdaae0b0fa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8a0f8f9f1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e155142845eb" /><Relationship Type="http://schemas.openxmlformats.org/officeDocument/2006/relationships/theme" Target="/ppt/slideMasters/theme/theme1.xml" Id="Rfb0a7c07992e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ae1551428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cc204106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a3a77575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a0b3d9f3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088628bd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63335b4b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25b5ab61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