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88890cec2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5087444544f77"/>
  </p:sldMasterIdLst>
  <p:sldIdLst>
    <p:sldId xmlns:r="http://schemas.openxmlformats.org/officeDocument/2006/relationships" id="256" r:id="R224fa9cbbfc64b51"/>
    <p:sldId xmlns:r="http://schemas.openxmlformats.org/officeDocument/2006/relationships" id="257" r:id="Rf6408d25191c49fe"/>
    <p:sldId xmlns:r="http://schemas.openxmlformats.org/officeDocument/2006/relationships" id="258" r:id="R75736957922a4a05"/>
    <p:sldId xmlns:r="http://schemas.openxmlformats.org/officeDocument/2006/relationships" id="259" r:id="Reda8f50515f8439e"/>
    <p:sldId xmlns:r="http://schemas.openxmlformats.org/officeDocument/2006/relationships" id="260" r:id="Rc17aaac79e4c4873"/>
    <p:sldId xmlns:r="http://schemas.openxmlformats.org/officeDocument/2006/relationships" id="261" r:id="R5dc2563d8f2a4862"/>
    <p:sldId xmlns:r="http://schemas.openxmlformats.org/officeDocument/2006/relationships" id="262" r:id="R2edc8bc03bb0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5087444544f77" /><Relationship Type="http://schemas.openxmlformats.org/officeDocument/2006/relationships/slide" Target="/ppt/slides/slide1.xml" Id="R224fa9cbbfc64b51" /><Relationship Type="http://schemas.openxmlformats.org/officeDocument/2006/relationships/slide" Target="/ppt/slides/slide2.xml" Id="Rf6408d25191c49fe" /><Relationship Type="http://schemas.openxmlformats.org/officeDocument/2006/relationships/slide" Target="/ppt/slides/slide3.xml" Id="R75736957922a4a05" /><Relationship Type="http://schemas.openxmlformats.org/officeDocument/2006/relationships/slide" Target="/ppt/slides/slide4.xml" Id="Reda8f50515f8439e" /><Relationship Type="http://schemas.openxmlformats.org/officeDocument/2006/relationships/slide" Target="/ppt/slides/slide5.xml" Id="Rc17aaac79e4c4873" /><Relationship Type="http://schemas.openxmlformats.org/officeDocument/2006/relationships/slide" Target="/ppt/slides/slide6.xml" Id="R5dc2563d8f2a4862" /><Relationship Type="http://schemas.openxmlformats.org/officeDocument/2006/relationships/slide" Target="/ppt/slides/slide7.xml" Id="R2edc8bc03bb0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84223b530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4e57c2404c39" /><Relationship Type="http://schemas.openxmlformats.org/officeDocument/2006/relationships/theme" Target="/ppt/slideMasters/theme/theme1.xml" Id="R39c3a7cb0825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f4e57c240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71c360fb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133cc9af3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2f318b74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417d7a8c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1a1f4be4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69b1b8f8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940045a8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