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e51f249833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8780e7c8e444f"/>
  </p:sldMasterIdLst>
  <p:sldIdLst>
    <p:sldId xmlns:r="http://schemas.openxmlformats.org/officeDocument/2006/relationships" id="256" r:id="Ra1ebdbb4418b4b37"/>
    <p:sldId xmlns:r="http://schemas.openxmlformats.org/officeDocument/2006/relationships" id="257" r:id="R5c6246bf3332432e"/>
    <p:sldId xmlns:r="http://schemas.openxmlformats.org/officeDocument/2006/relationships" id="258" r:id="Rf3e7bd81c79a4a75"/>
    <p:sldId xmlns:r="http://schemas.openxmlformats.org/officeDocument/2006/relationships" id="259" r:id="R7cd6dadd660f4aed"/>
    <p:sldId xmlns:r="http://schemas.openxmlformats.org/officeDocument/2006/relationships" id="260" r:id="R7716c19094a84e8d"/>
    <p:sldId xmlns:r="http://schemas.openxmlformats.org/officeDocument/2006/relationships" id="261" r:id="R0d830f9490134e49"/>
    <p:sldId xmlns:r="http://schemas.openxmlformats.org/officeDocument/2006/relationships" id="262" r:id="R849f51934e2d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8780e7c8e444f" /><Relationship Type="http://schemas.openxmlformats.org/officeDocument/2006/relationships/slide" Target="/ppt/slides/slide1.xml" Id="Ra1ebdbb4418b4b37" /><Relationship Type="http://schemas.openxmlformats.org/officeDocument/2006/relationships/slide" Target="/ppt/slides/slide2.xml" Id="R5c6246bf3332432e" /><Relationship Type="http://schemas.openxmlformats.org/officeDocument/2006/relationships/slide" Target="/ppt/slides/slide3.xml" Id="Rf3e7bd81c79a4a75" /><Relationship Type="http://schemas.openxmlformats.org/officeDocument/2006/relationships/slide" Target="/ppt/slides/slide4.xml" Id="R7cd6dadd660f4aed" /><Relationship Type="http://schemas.openxmlformats.org/officeDocument/2006/relationships/slide" Target="/ppt/slides/slide5.xml" Id="R7716c19094a84e8d" /><Relationship Type="http://schemas.openxmlformats.org/officeDocument/2006/relationships/slide" Target="/ppt/slides/slide6.xml" Id="R0d830f9490134e49" /><Relationship Type="http://schemas.openxmlformats.org/officeDocument/2006/relationships/slide" Target="/ppt/slides/slide7.xml" Id="R849f51934e2d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5f712650f40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0c1191fa848e0" /><Relationship Type="http://schemas.openxmlformats.org/officeDocument/2006/relationships/theme" Target="/ppt/slideMasters/theme/theme1.xml" Id="R84d0aa816eb8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0c1191fa8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9d0b315df48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c3fb864cf48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8ba555f0243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67331958d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5720db08a48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2eb2a8b2641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5ba1c73e843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APELCO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APELCO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TRONSHART KJELLMARK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915 559 670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APELCO AS</a:t>
            </a:r>
          </a:p>
        </p:txBody>
      </p:sp>
    </p:spTree>
  </p:cSld>
  <p:clrMapOvr>
    <a:masterClrMapping xmlns:a="http://schemas.openxmlformats.org/drawingml/2006/main"/>
  </p:clrMapOvr>
</p:sld>
</file>