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7d553dcc1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8620f98904d6b"/>
  </p:sldMasterIdLst>
  <p:sldIdLst>
    <p:sldId xmlns:r="http://schemas.openxmlformats.org/officeDocument/2006/relationships" id="256" r:id="R3d085965710d4236"/>
    <p:sldId xmlns:r="http://schemas.openxmlformats.org/officeDocument/2006/relationships" id="257" r:id="R761d2fadef964086"/>
    <p:sldId xmlns:r="http://schemas.openxmlformats.org/officeDocument/2006/relationships" id="258" r:id="Rb019a0bc690a49b6"/>
    <p:sldId xmlns:r="http://schemas.openxmlformats.org/officeDocument/2006/relationships" id="259" r:id="Rc0c6affa1a31406a"/>
    <p:sldId xmlns:r="http://schemas.openxmlformats.org/officeDocument/2006/relationships" id="260" r:id="Ra49b72d9490e45b9"/>
    <p:sldId xmlns:r="http://schemas.openxmlformats.org/officeDocument/2006/relationships" id="261" r:id="Rf143b389c1f64150"/>
    <p:sldId xmlns:r="http://schemas.openxmlformats.org/officeDocument/2006/relationships" id="262" r:id="R06cb18fd13c0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8620f98904d6b" /><Relationship Type="http://schemas.openxmlformats.org/officeDocument/2006/relationships/slide" Target="/ppt/slides/slide1.xml" Id="R3d085965710d4236" /><Relationship Type="http://schemas.openxmlformats.org/officeDocument/2006/relationships/slide" Target="/ppt/slides/slide2.xml" Id="R761d2fadef964086" /><Relationship Type="http://schemas.openxmlformats.org/officeDocument/2006/relationships/slide" Target="/ppt/slides/slide3.xml" Id="Rb019a0bc690a49b6" /><Relationship Type="http://schemas.openxmlformats.org/officeDocument/2006/relationships/slide" Target="/ppt/slides/slide4.xml" Id="Rc0c6affa1a31406a" /><Relationship Type="http://schemas.openxmlformats.org/officeDocument/2006/relationships/slide" Target="/ppt/slides/slide5.xml" Id="Ra49b72d9490e45b9" /><Relationship Type="http://schemas.openxmlformats.org/officeDocument/2006/relationships/slide" Target="/ppt/slides/slide6.xml" Id="Rf143b389c1f64150" /><Relationship Type="http://schemas.openxmlformats.org/officeDocument/2006/relationships/slide" Target="/ppt/slides/slide7.xml" Id="R06cb18fd13c0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baa91282d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a84842fe5476b" /><Relationship Type="http://schemas.openxmlformats.org/officeDocument/2006/relationships/theme" Target="/ppt/slideMasters/theme/theme1.xml" Id="Rdc9ffe9bb760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ca84842fe5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d39cade4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e04338f3d45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2758b95ec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738905d51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20a144b52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17b0c1adc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791b395e4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 DALEHAUG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DALEHAUG AS ble etablert [år] og holder til i Skjolden.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13 970 968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DALEHAUG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JOHANNE SOLBERG DALEHAUG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6876 Skjolden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915 576 249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DALEHAUG AS</a:t>
            </a:r>
          </a:p>
        </p:txBody>
      </p:sp>
    </p:spTree>
  </p:cSld>
  <p:clrMapOvr>
    <a:masterClrMapping xmlns:a="http://schemas.openxmlformats.org/drawingml/2006/main"/>
  </p:clrMapOvr>
</p:sld>
</file>