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0ee9f6108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4ecae494d4fbf"/>
  </p:sldMasterIdLst>
  <p:sldIdLst>
    <p:sldId xmlns:r="http://schemas.openxmlformats.org/officeDocument/2006/relationships" id="256" r:id="Rcaa33f6845b944d0"/>
    <p:sldId xmlns:r="http://schemas.openxmlformats.org/officeDocument/2006/relationships" id="257" r:id="R1eba2ef70e1f4c23"/>
    <p:sldId xmlns:r="http://schemas.openxmlformats.org/officeDocument/2006/relationships" id="258" r:id="R4b8a7aad1ebb45b2"/>
    <p:sldId xmlns:r="http://schemas.openxmlformats.org/officeDocument/2006/relationships" id="259" r:id="Ra3770aae221745f2"/>
    <p:sldId xmlns:r="http://schemas.openxmlformats.org/officeDocument/2006/relationships" id="260" r:id="R69b4d882305f47a7"/>
    <p:sldId xmlns:r="http://schemas.openxmlformats.org/officeDocument/2006/relationships" id="261" r:id="R2fcdd05722334cab"/>
    <p:sldId xmlns:r="http://schemas.openxmlformats.org/officeDocument/2006/relationships" id="262" r:id="Re73f6dac7f66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4ecae494d4fbf" /><Relationship Type="http://schemas.openxmlformats.org/officeDocument/2006/relationships/slide" Target="/ppt/slides/slide1.xml" Id="Rcaa33f6845b944d0" /><Relationship Type="http://schemas.openxmlformats.org/officeDocument/2006/relationships/slide" Target="/ppt/slides/slide2.xml" Id="R1eba2ef70e1f4c23" /><Relationship Type="http://schemas.openxmlformats.org/officeDocument/2006/relationships/slide" Target="/ppt/slides/slide3.xml" Id="R4b8a7aad1ebb45b2" /><Relationship Type="http://schemas.openxmlformats.org/officeDocument/2006/relationships/slide" Target="/ppt/slides/slide4.xml" Id="Ra3770aae221745f2" /><Relationship Type="http://schemas.openxmlformats.org/officeDocument/2006/relationships/slide" Target="/ppt/slides/slide5.xml" Id="R69b4d882305f47a7" /><Relationship Type="http://schemas.openxmlformats.org/officeDocument/2006/relationships/slide" Target="/ppt/slides/slide6.xml" Id="R2fcdd05722334cab" /><Relationship Type="http://schemas.openxmlformats.org/officeDocument/2006/relationships/slide" Target="/ppt/slides/slide7.xml" Id="Re73f6dac7f66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f1151c381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a9cff60c4e7b" /><Relationship Type="http://schemas.openxmlformats.org/officeDocument/2006/relationships/theme" Target="/ppt/slideMasters/theme/theme1.xml" Id="R950b92cfc9ab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0a9cff60c4e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2b91cb22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80af0918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f465bd71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43f13836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eb61d2d36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7aa10707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69f4e8c7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FARESTVEIT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