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f3d5e0a9be41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917665883d4dad"/>
  </p:sldMasterIdLst>
  <p:sldIdLst>
    <p:sldId xmlns:r="http://schemas.openxmlformats.org/officeDocument/2006/relationships" id="256" r:id="R7a914c71e7674fae"/>
    <p:sldId xmlns:r="http://schemas.openxmlformats.org/officeDocument/2006/relationships" id="257" r:id="R4c8f33e267854909"/>
    <p:sldId xmlns:r="http://schemas.openxmlformats.org/officeDocument/2006/relationships" id="258" r:id="Rdcbf4fb9b0f3449b"/>
    <p:sldId xmlns:r="http://schemas.openxmlformats.org/officeDocument/2006/relationships" id="259" r:id="R3346fe713ef54822"/>
    <p:sldId xmlns:r="http://schemas.openxmlformats.org/officeDocument/2006/relationships" id="260" r:id="R494b9629a5e94929"/>
    <p:sldId xmlns:r="http://schemas.openxmlformats.org/officeDocument/2006/relationships" id="261" r:id="R9a2bca07e0734990"/>
    <p:sldId xmlns:r="http://schemas.openxmlformats.org/officeDocument/2006/relationships" id="262" r:id="Rd09feedbf7b547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917665883d4dad" /><Relationship Type="http://schemas.openxmlformats.org/officeDocument/2006/relationships/slide" Target="/ppt/slides/slide1.xml" Id="R7a914c71e7674fae" /><Relationship Type="http://schemas.openxmlformats.org/officeDocument/2006/relationships/slide" Target="/ppt/slides/slide2.xml" Id="R4c8f33e267854909" /><Relationship Type="http://schemas.openxmlformats.org/officeDocument/2006/relationships/slide" Target="/ppt/slides/slide3.xml" Id="Rdcbf4fb9b0f3449b" /><Relationship Type="http://schemas.openxmlformats.org/officeDocument/2006/relationships/slide" Target="/ppt/slides/slide4.xml" Id="R3346fe713ef54822" /><Relationship Type="http://schemas.openxmlformats.org/officeDocument/2006/relationships/slide" Target="/ppt/slides/slide5.xml" Id="R494b9629a5e94929" /><Relationship Type="http://schemas.openxmlformats.org/officeDocument/2006/relationships/slide" Target="/ppt/slides/slide6.xml" Id="R9a2bca07e0734990" /><Relationship Type="http://schemas.openxmlformats.org/officeDocument/2006/relationships/slide" Target="/ppt/slides/slide7.xml" Id="Rd09feedbf7b547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d8a7a518ab4c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92b883aae4688" /><Relationship Type="http://schemas.openxmlformats.org/officeDocument/2006/relationships/theme" Target="/ppt/slideMasters/theme/theme1.xml" Id="R4989c644f1bf49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892b883aae46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9b459a7c348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eaf2cdea34e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bc98ced5245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ca6ad425548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c6f36f09542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1954e775546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0e7f0282c43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RØROS HOTELL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RØROS HOTELL EIENDOM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16 619 000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4 986 000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76 114 000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159 220 000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FRIAN AS  –  59,0 %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RØROS INVEST AS  –  41,0 %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 Margrittsv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84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915 592 651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EIENDOM AS</a:t>
            </a:r>
          </a:p>
        </p:txBody>
      </p:sp>
    </p:spTree>
  </p:cSld>
  <p:clrMapOvr>
    <a:masterClrMapping xmlns:a="http://schemas.openxmlformats.org/drawingml/2006/main"/>
  </p:clrMapOvr>
</p:sld>
</file>