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94eee2cb9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1f839dce3495c"/>
  </p:sldMasterIdLst>
  <p:sldIdLst>
    <p:sldId xmlns:r="http://schemas.openxmlformats.org/officeDocument/2006/relationships" id="256" r:id="R32dc8cffe4184b97"/>
    <p:sldId xmlns:r="http://schemas.openxmlformats.org/officeDocument/2006/relationships" id="257" r:id="Rd9930aa26c004e59"/>
    <p:sldId xmlns:r="http://schemas.openxmlformats.org/officeDocument/2006/relationships" id="258" r:id="Rb0578996cfb34877"/>
    <p:sldId xmlns:r="http://schemas.openxmlformats.org/officeDocument/2006/relationships" id="259" r:id="R4aa9dd37481d44da"/>
    <p:sldId xmlns:r="http://schemas.openxmlformats.org/officeDocument/2006/relationships" id="260" r:id="R84b50bd3799c4359"/>
    <p:sldId xmlns:r="http://schemas.openxmlformats.org/officeDocument/2006/relationships" id="261" r:id="R0cc415784b0c4a71"/>
    <p:sldId xmlns:r="http://schemas.openxmlformats.org/officeDocument/2006/relationships" id="262" r:id="R194d41f4a092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1f839dce3495c" /><Relationship Type="http://schemas.openxmlformats.org/officeDocument/2006/relationships/slide" Target="/ppt/slides/slide1.xml" Id="R32dc8cffe4184b97" /><Relationship Type="http://schemas.openxmlformats.org/officeDocument/2006/relationships/slide" Target="/ppt/slides/slide2.xml" Id="Rd9930aa26c004e59" /><Relationship Type="http://schemas.openxmlformats.org/officeDocument/2006/relationships/slide" Target="/ppt/slides/slide3.xml" Id="Rb0578996cfb34877" /><Relationship Type="http://schemas.openxmlformats.org/officeDocument/2006/relationships/slide" Target="/ppt/slides/slide4.xml" Id="R4aa9dd37481d44da" /><Relationship Type="http://schemas.openxmlformats.org/officeDocument/2006/relationships/slide" Target="/ppt/slides/slide5.xml" Id="R84b50bd3799c4359" /><Relationship Type="http://schemas.openxmlformats.org/officeDocument/2006/relationships/slide" Target="/ppt/slides/slide6.xml" Id="R0cc415784b0c4a71" /><Relationship Type="http://schemas.openxmlformats.org/officeDocument/2006/relationships/slide" Target="/ppt/slides/slide7.xml" Id="R194d41f4a092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c330e619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ca52650d041f4" /><Relationship Type="http://schemas.openxmlformats.org/officeDocument/2006/relationships/theme" Target="/ppt/slideMasters/theme/theme1.xml" Id="R59a6e2ecbd39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ca52650d0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b54c0f88a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1c0e5ab8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7ad36e95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6c414c0b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35d4aaf7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5dfae68c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52cd4ad3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KRISTIN KNUTSEN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SCHJØLBERG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KNUTSEN SCHJØLBERG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KNUTSEN SCHJØLBERG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Øverhagaen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www.rorosprodukter.no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