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a7a6b6c6542485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da3825ddcf4955"/>
  </p:sldMasterIdLst>
  <p:sldIdLst>
    <p:sldId xmlns:r="http://schemas.openxmlformats.org/officeDocument/2006/relationships" id="256" r:id="R99849fb400214b5a"/>
    <p:sldId xmlns:r="http://schemas.openxmlformats.org/officeDocument/2006/relationships" id="257" r:id="R9c5a27e1261e43d6"/>
    <p:sldId xmlns:r="http://schemas.openxmlformats.org/officeDocument/2006/relationships" id="258" r:id="Re24a301c93ca4b33"/>
    <p:sldId xmlns:r="http://schemas.openxmlformats.org/officeDocument/2006/relationships" id="259" r:id="R5374a0ade5a04caa"/>
    <p:sldId xmlns:r="http://schemas.openxmlformats.org/officeDocument/2006/relationships" id="260" r:id="R3a74a1832e834b51"/>
    <p:sldId xmlns:r="http://schemas.openxmlformats.org/officeDocument/2006/relationships" id="261" r:id="R7ab96736869d464c"/>
    <p:sldId xmlns:r="http://schemas.openxmlformats.org/officeDocument/2006/relationships" id="262" r:id="Rb4dd82e172d443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da3825ddcf4955" /><Relationship Type="http://schemas.openxmlformats.org/officeDocument/2006/relationships/slide" Target="/ppt/slides/slide1.xml" Id="R99849fb400214b5a" /><Relationship Type="http://schemas.openxmlformats.org/officeDocument/2006/relationships/slide" Target="/ppt/slides/slide2.xml" Id="R9c5a27e1261e43d6" /><Relationship Type="http://schemas.openxmlformats.org/officeDocument/2006/relationships/slide" Target="/ppt/slides/slide3.xml" Id="Re24a301c93ca4b33" /><Relationship Type="http://schemas.openxmlformats.org/officeDocument/2006/relationships/slide" Target="/ppt/slides/slide4.xml" Id="R5374a0ade5a04caa" /><Relationship Type="http://schemas.openxmlformats.org/officeDocument/2006/relationships/slide" Target="/ppt/slides/slide5.xml" Id="R3a74a1832e834b51" /><Relationship Type="http://schemas.openxmlformats.org/officeDocument/2006/relationships/slide" Target="/ppt/slides/slide6.xml" Id="R7ab96736869d464c" /><Relationship Type="http://schemas.openxmlformats.org/officeDocument/2006/relationships/slide" Target="/ppt/slides/slide7.xml" Id="Rb4dd82e172d443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2176cc29224f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41b4b036054fc5" /><Relationship Type="http://schemas.openxmlformats.org/officeDocument/2006/relationships/theme" Target="/ppt/slideMasters/theme/theme1.xml" Id="R9a8b708f96ab415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41b4b036054f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07a5a11df4d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7a1956d42941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4622c2826b4b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603e76ec964a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7d662bcd294c0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f1c85b93c24c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a9d13d77544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VALUE GROUP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VALUE GROUP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21 896 868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−20 632 899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−20 211 030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123 526 898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852 652 538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 GROUP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www.value.no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915 612 792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VALUE GROUP HOLDING AS</a:t>
            </a:r>
          </a:p>
        </p:txBody>
      </p:sp>
    </p:spTree>
  </p:cSld>
  <p:clrMapOvr>
    <a:masterClrMapping xmlns:a="http://schemas.openxmlformats.org/drawingml/2006/main"/>
  </p:clrMapOvr>
</p:sld>
</file>