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c6736cf7542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cac8e177d4582"/>
  </p:sldMasterIdLst>
  <p:sldIdLst>
    <p:sldId xmlns:r="http://schemas.openxmlformats.org/officeDocument/2006/relationships" id="256" r:id="R1ba887b801b744ec"/>
    <p:sldId xmlns:r="http://schemas.openxmlformats.org/officeDocument/2006/relationships" id="257" r:id="R25f44c46322e4c2e"/>
    <p:sldId xmlns:r="http://schemas.openxmlformats.org/officeDocument/2006/relationships" id="258" r:id="Rc764584f2f58425a"/>
    <p:sldId xmlns:r="http://schemas.openxmlformats.org/officeDocument/2006/relationships" id="259" r:id="Rf890263fa7654796"/>
    <p:sldId xmlns:r="http://schemas.openxmlformats.org/officeDocument/2006/relationships" id="260" r:id="R82e1df4c057d40a1"/>
    <p:sldId xmlns:r="http://schemas.openxmlformats.org/officeDocument/2006/relationships" id="261" r:id="R54d34e2a2912461c"/>
    <p:sldId xmlns:r="http://schemas.openxmlformats.org/officeDocument/2006/relationships" id="262" r:id="R2d8a6460c3c0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cac8e177d4582" /><Relationship Type="http://schemas.openxmlformats.org/officeDocument/2006/relationships/slide" Target="/ppt/slides/slide1.xml" Id="R1ba887b801b744ec" /><Relationship Type="http://schemas.openxmlformats.org/officeDocument/2006/relationships/slide" Target="/ppt/slides/slide2.xml" Id="R25f44c46322e4c2e" /><Relationship Type="http://schemas.openxmlformats.org/officeDocument/2006/relationships/slide" Target="/ppt/slides/slide3.xml" Id="Rc764584f2f58425a" /><Relationship Type="http://schemas.openxmlformats.org/officeDocument/2006/relationships/slide" Target="/ppt/slides/slide4.xml" Id="Rf890263fa7654796" /><Relationship Type="http://schemas.openxmlformats.org/officeDocument/2006/relationships/slide" Target="/ppt/slides/slide5.xml" Id="R82e1df4c057d40a1" /><Relationship Type="http://schemas.openxmlformats.org/officeDocument/2006/relationships/slide" Target="/ppt/slides/slide6.xml" Id="R54d34e2a2912461c" /><Relationship Type="http://schemas.openxmlformats.org/officeDocument/2006/relationships/slide" Target="/ppt/slides/slide7.xml" Id="R2d8a6460c3c0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fe00f598d44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2972460804b07" /><Relationship Type="http://schemas.openxmlformats.org/officeDocument/2006/relationships/theme" Target="/ppt/slideMasters/theme/theme1.xml" Id="Rbe2a38d964da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2972460804b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fbd55d3dc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45b75626c43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dea674fbd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46eb52dbc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f165272f94d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0a42c5f0048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677716e50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75 448 677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1 038 819 837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1 190 242 210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STEENSLAND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915 614 930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