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3514af105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2bb984f984c15"/>
  </p:sldMasterIdLst>
  <p:sldIdLst>
    <p:sldId xmlns:r="http://schemas.openxmlformats.org/officeDocument/2006/relationships" id="256" r:id="R05f597285aa643d1"/>
    <p:sldId xmlns:r="http://schemas.openxmlformats.org/officeDocument/2006/relationships" id="257" r:id="Rdae90abff0634486"/>
    <p:sldId xmlns:r="http://schemas.openxmlformats.org/officeDocument/2006/relationships" id="258" r:id="Rd2e2421472724ab8"/>
    <p:sldId xmlns:r="http://schemas.openxmlformats.org/officeDocument/2006/relationships" id="259" r:id="Red7de62db90f4350"/>
    <p:sldId xmlns:r="http://schemas.openxmlformats.org/officeDocument/2006/relationships" id="260" r:id="R2428e96e35f64f93"/>
    <p:sldId xmlns:r="http://schemas.openxmlformats.org/officeDocument/2006/relationships" id="261" r:id="Ra0520c80e5fb487e"/>
    <p:sldId xmlns:r="http://schemas.openxmlformats.org/officeDocument/2006/relationships" id="262" r:id="Rf51f0b682430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2bb984f984c15" /><Relationship Type="http://schemas.openxmlformats.org/officeDocument/2006/relationships/slide" Target="/ppt/slides/slide1.xml" Id="R05f597285aa643d1" /><Relationship Type="http://schemas.openxmlformats.org/officeDocument/2006/relationships/slide" Target="/ppt/slides/slide2.xml" Id="Rdae90abff0634486" /><Relationship Type="http://schemas.openxmlformats.org/officeDocument/2006/relationships/slide" Target="/ppt/slides/slide3.xml" Id="Rd2e2421472724ab8" /><Relationship Type="http://schemas.openxmlformats.org/officeDocument/2006/relationships/slide" Target="/ppt/slides/slide4.xml" Id="Red7de62db90f4350" /><Relationship Type="http://schemas.openxmlformats.org/officeDocument/2006/relationships/slide" Target="/ppt/slides/slide5.xml" Id="R2428e96e35f64f93" /><Relationship Type="http://schemas.openxmlformats.org/officeDocument/2006/relationships/slide" Target="/ppt/slides/slide6.xml" Id="Ra0520c80e5fb487e" /><Relationship Type="http://schemas.openxmlformats.org/officeDocument/2006/relationships/slide" Target="/ppt/slides/slide7.xml" Id="Rf51f0b682430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b847a64d7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6b7ba2714511" /><Relationship Type="http://schemas.openxmlformats.org/officeDocument/2006/relationships/theme" Target="/ppt/slideMasters/theme/theme1.xml" Id="R6d866637c545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16b7ba271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b24cbec1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ee51f7ee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b1b91721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4b9772f8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da0c7f394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f8b50169c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6279a354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