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efd3a69f7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9bc43221841bd"/>
  </p:sldMasterIdLst>
  <p:sldIdLst>
    <p:sldId xmlns:r="http://schemas.openxmlformats.org/officeDocument/2006/relationships" id="256" r:id="R303a024584b24abf"/>
    <p:sldId xmlns:r="http://schemas.openxmlformats.org/officeDocument/2006/relationships" id="257" r:id="Rba21510d99a044b2"/>
    <p:sldId xmlns:r="http://schemas.openxmlformats.org/officeDocument/2006/relationships" id="258" r:id="Rb6e226ddde8d49aa"/>
    <p:sldId xmlns:r="http://schemas.openxmlformats.org/officeDocument/2006/relationships" id="259" r:id="R03bcfd79f882493b"/>
    <p:sldId xmlns:r="http://schemas.openxmlformats.org/officeDocument/2006/relationships" id="260" r:id="R416a66b239434f4f"/>
    <p:sldId xmlns:r="http://schemas.openxmlformats.org/officeDocument/2006/relationships" id="261" r:id="Rbb3508deff3d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9bc43221841bd" /><Relationship Type="http://schemas.openxmlformats.org/officeDocument/2006/relationships/slide" Target="/ppt/slides/slide1.xml" Id="R303a024584b24abf" /><Relationship Type="http://schemas.openxmlformats.org/officeDocument/2006/relationships/slide" Target="/ppt/slides/slide2.xml" Id="Rba21510d99a044b2" /><Relationship Type="http://schemas.openxmlformats.org/officeDocument/2006/relationships/slide" Target="/ppt/slides/slide3.xml" Id="Rb6e226ddde8d49aa" /><Relationship Type="http://schemas.openxmlformats.org/officeDocument/2006/relationships/slide" Target="/ppt/slides/slide4.xml" Id="R03bcfd79f882493b" /><Relationship Type="http://schemas.openxmlformats.org/officeDocument/2006/relationships/slide" Target="/ppt/slides/slide5.xml" Id="R416a66b239434f4f" /><Relationship Type="http://schemas.openxmlformats.org/officeDocument/2006/relationships/slide" Target="/ppt/slides/slide6.xml" Id="Rbb3508deff3d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a41b3e71b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d25b05d70460e" /><Relationship Type="http://schemas.openxmlformats.org/officeDocument/2006/relationships/theme" Target="/ppt/slideMasters/theme/theme1.xml" Id="R1a600c88b9ed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d25b05d70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a4f50e4d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26304952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1cc9a57f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86ab9fda2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1d6e200fb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30aa0c52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FREMTIND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FREMTIND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FREMTIND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post@fremtind.no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915 651 232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