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68a03b3df940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64e897cb454195"/>
  </p:sldMasterIdLst>
  <p:sldIdLst>
    <p:sldId xmlns:r="http://schemas.openxmlformats.org/officeDocument/2006/relationships" id="256" r:id="R8c909001272b4a06"/>
    <p:sldId xmlns:r="http://schemas.openxmlformats.org/officeDocument/2006/relationships" id="257" r:id="R6edaf60f9add4626"/>
    <p:sldId xmlns:r="http://schemas.openxmlformats.org/officeDocument/2006/relationships" id="258" r:id="Rb7efa3737553456e"/>
    <p:sldId xmlns:r="http://schemas.openxmlformats.org/officeDocument/2006/relationships" id="259" r:id="Rb886c90330d148fa"/>
    <p:sldId xmlns:r="http://schemas.openxmlformats.org/officeDocument/2006/relationships" id="260" r:id="Rda0280937d634244"/>
    <p:sldId xmlns:r="http://schemas.openxmlformats.org/officeDocument/2006/relationships" id="261" r:id="R26b4adb14fea4402"/>
    <p:sldId xmlns:r="http://schemas.openxmlformats.org/officeDocument/2006/relationships" id="262" r:id="R9ddea4ee08f840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4e897cb454195" /><Relationship Type="http://schemas.openxmlformats.org/officeDocument/2006/relationships/slide" Target="/ppt/slides/slide1.xml" Id="R8c909001272b4a06" /><Relationship Type="http://schemas.openxmlformats.org/officeDocument/2006/relationships/slide" Target="/ppt/slides/slide2.xml" Id="R6edaf60f9add4626" /><Relationship Type="http://schemas.openxmlformats.org/officeDocument/2006/relationships/slide" Target="/ppt/slides/slide3.xml" Id="Rb7efa3737553456e" /><Relationship Type="http://schemas.openxmlformats.org/officeDocument/2006/relationships/slide" Target="/ppt/slides/slide4.xml" Id="Rb886c90330d148fa" /><Relationship Type="http://schemas.openxmlformats.org/officeDocument/2006/relationships/slide" Target="/ppt/slides/slide5.xml" Id="Rda0280937d634244" /><Relationship Type="http://schemas.openxmlformats.org/officeDocument/2006/relationships/slide" Target="/ppt/slides/slide6.xml" Id="R26b4adb14fea4402" /><Relationship Type="http://schemas.openxmlformats.org/officeDocument/2006/relationships/slide" Target="/ppt/slides/slide7.xml" Id="R9ddea4ee08f840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335d74fd64d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c587cde9e4eb7" /><Relationship Type="http://schemas.openxmlformats.org/officeDocument/2006/relationships/theme" Target="/ppt/slideMasters/theme/theme1.xml" Id="R5b195a620b8c41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bc587cde9e4e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13db6f29d42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e5fd1fc894b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c910cebc645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46b35c1474f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1a87eb1f243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7e95a7fab41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3ecde868b48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HAUGALAND REVISJON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6 910 133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1 441 584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3 263 848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4 687 426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ESPEVOLD SIGBJØRN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SIGVE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915 663 001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