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96442d210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667636a564d73"/>
  </p:sldMasterIdLst>
  <p:sldIdLst>
    <p:sldId xmlns:r="http://schemas.openxmlformats.org/officeDocument/2006/relationships" id="256" r:id="R61393ce9c58e4561"/>
    <p:sldId xmlns:r="http://schemas.openxmlformats.org/officeDocument/2006/relationships" id="257" r:id="R7902e31ddefe49b8"/>
    <p:sldId xmlns:r="http://schemas.openxmlformats.org/officeDocument/2006/relationships" id="258" r:id="Re14d00a48e3c46fc"/>
    <p:sldId xmlns:r="http://schemas.openxmlformats.org/officeDocument/2006/relationships" id="259" r:id="Ra6f48ff285d247b8"/>
    <p:sldId xmlns:r="http://schemas.openxmlformats.org/officeDocument/2006/relationships" id="260" r:id="Rfdf7fb8d58934700"/>
    <p:sldId xmlns:r="http://schemas.openxmlformats.org/officeDocument/2006/relationships" id="261" r:id="Rf01c232b0b864421"/>
    <p:sldId xmlns:r="http://schemas.openxmlformats.org/officeDocument/2006/relationships" id="262" r:id="Rdab0d8629cbc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667636a564d73" /><Relationship Type="http://schemas.openxmlformats.org/officeDocument/2006/relationships/slide" Target="/ppt/slides/slide1.xml" Id="R61393ce9c58e4561" /><Relationship Type="http://schemas.openxmlformats.org/officeDocument/2006/relationships/slide" Target="/ppt/slides/slide2.xml" Id="R7902e31ddefe49b8" /><Relationship Type="http://schemas.openxmlformats.org/officeDocument/2006/relationships/slide" Target="/ppt/slides/slide3.xml" Id="Re14d00a48e3c46fc" /><Relationship Type="http://schemas.openxmlformats.org/officeDocument/2006/relationships/slide" Target="/ppt/slides/slide4.xml" Id="Ra6f48ff285d247b8" /><Relationship Type="http://schemas.openxmlformats.org/officeDocument/2006/relationships/slide" Target="/ppt/slides/slide5.xml" Id="Rfdf7fb8d58934700" /><Relationship Type="http://schemas.openxmlformats.org/officeDocument/2006/relationships/slide" Target="/ppt/slides/slide6.xml" Id="Rf01c232b0b864421" /><Relationship Type="http://schemas.openxmlformats.org/officeDocument/2006/relationships/slide" Target="/ppt/slides/slide7.xml" Id="Rdab0d8629cbc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67bf58cfb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46635ddd4b56" /><Relationship Type="http://schemas.openxmlformats.org/officeDocument/2006/relationships/theme" Target="/ppt/slideMasters/theme/theme1.xml" Id="R272a73491581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f46635ddd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e5e273bd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1d696ec0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e26465c4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794645a3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1df65431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b57f452f1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512b50d7a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ELSTAD INVEST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10 595 680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MOTRØEN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Sivilldalsveien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915 789 986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INVEST AS</a:t>
            </a:r>
          </a:p>
        </p:txBody>
      </p:sp>
    </p:spTree>
  </p:cSld>
  <p:clrMapOvr>
    <a:masterClrMapping xmlns:a="http://schemas.openxmlformats.org/drawingml/2006/main"/>
  </p:clrMapOvr>
</p:sld>
</file>