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b426945c5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51740e4464699"/>
  </p:sldMasterIdLst>
  <p:sldIdLst>
    <p:sldId xmlns:r="http://schemas.openxmlformats.org/officeDocument/2006/relationships" id="256" r:id="R789ad3a5230a4d8a"/>
    <p:sldId xmlns:r="http://schemas.openxmlformats.org/officeDocument/2006/relationships" id="257" r:id="R5d37d9a962f6471f"/>
    <p:sldId xmlns:r="http://schemas.openxmlformats.org/officeDocument/2006/relationships" id="258" r:id="R36b7b6acdcd54ed4"/>
    <p:sldId xmlns:r="http://schemas.openxmlformats.org/officeDocument/2006/relationships" id="259" r:id="R44ec00210abe45fd"/>
    <p:sldId xmlns:r="http://schemas.openxmlformats.org/officeDocument/2006/relationships" id="260" r:id="R789bf6f9f93e4b33"/>
    <p:sldId xmlns:r="http://schemas.openxmlformats.org/officeDocument/2006/relationships" id="261" r:id="R7450444429c94b7c"/>
    <p:sldId xmlns:r="http://schemas.openxmlformats.org/officeDocument/2006/relationships" id="262" r:id="Rd70fbcfd875a4f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51740e4464699" /><Relationship Type="http://schemas.openxmlformats.org/officeDocument/2006/relationships/slide" Target="/ppt/slides/slide1.xml" Id="R789ad3a5230a4d8a" /><Relationship Type="http://schemas.openxmlformats.org/officeDocument/2006/relationships/slide" Target="/ppt/slides/slide2.xml" Id="R5d37d9a962f6471f" /><Relationship Type="http://schemas.openxmlformats.org/officeDocument/2006/relationships/slide" Target="/ppt/slides/slide3.xml" Id="R36b7b6acdcd54ed4" /><Relationship Type="http://schemas.openxmlformats.org/officeDocument/2006/relationships/slide" Target="/ppt/slides/slide4.xml" Id="R44ec00210abe45fd" /><Relationship Type="http://schemas.openxmlformats.org/officeDocument/2006/relationships/slide" Target="/ppt/slides/slide5.xml" Id="R789bf6f9f93e4b33" /><Relationship Type="http://schemas.openxmlformats.org/officeDocument/2006/relationships/slide" Target="/ppt/slides/slide6.xml" Id="R7450444429c94b7c" /><Relationship Type="http://schemas.openxmlformats.org/officeDocument/2006/relationships/slide" Target="/ppt/slides/slide7.xml" Id="Rd70fbcfd875a4f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13400bcbc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cac705324d5d" /><Relationship Type="http://schemas.openxmlformats.org/officeDocument/2006/relationships/theme" Target="/ppt/slideMasters/theme/theme1.xml" Id="R23a48bad430345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c9cac70532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830e95d59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37f3ccc3d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8f69c99e0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e1282346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b7d7967db4a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0e920b4f7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2e324639c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JEPSON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JEPSON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8 282 901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24 193 774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24 195 857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OLIVER JEPSON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Stokkavei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915 796 850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JEPSON HOLDING AS</a:t>
            </a:r>
          </a:p>
        </p:txBody>
      </p:sp>
    </p:spTree>
  </p:cSld>
  <p:clrMapOvr>
    <a:masterClrMapping xmlns:a="http://schemas.openxmlformats.org/drawingml/2006/main"/>
  </p:clrMapOvr>
</p:sld>
</file>