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94b35d467e4e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e0aa4bbc644cdc"/>
  </p:sldMasterIdLst>
  <p:sldIdLst>
    <p:sldId xmlns:r="http://schemas.openxmlformats.org/officeDocument/2006/relationships" id="256" r:id="R23ab28a68e3f454b"/>
    <p:sldId xmlns:r="http://schemas.openxmlformats.org/officeDocument/2006/relationships" id="257" r:id="R6aa5950eeb204aaa"/>
    <p:sldId xmlns:r="http://schemas.openxmlformats.org/officeDocument/2006/relationships" id="258" r:id="Rfdd98286e87a49a0"/>
    <p:sldId xmlns:r="http://schemas.openxmlformats.org/officeDocument/2006/relationships" id="259" r:id="R118aa42446a54a2f"/>
    <p:sldId xmlns:r="http://schemas.openxmlformats.org/officeDocument/2006/relationships" id="260" r:id="R5f6a7d33b37e4084"/>
    <p:sldId xmlns:r="http://schemas.openxmlformats.org/officeDocument/2006/relationships" id="261" r:id="R6dbfce5888ba4ca4"/>
    <p:sldId xmlns:r="http://schemas.openxmlformats.org/officeDocument/2006/relationships" id="262" r:id="Rcdfc423b67874e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0aa4bbc644cdc" /><Relationship Type="http://schemas.openxmlformats.org/officeDocument/2006/relationships/slide" Target="/ppt/slides/slide1.xml" Id="R23ab28a68e3f454b" /><Relationship Type="http://schemas.openxmlformats.org/officeDocument/2006/relationships/slide" Target="/ppt/slides/slide2.xml" Id="R6aa5950eeb204aaa" /><Relationship Type="http://schemas.openxmlformats.org/officeDocument/2006/relationships/slide" Target="/ppt/slides/slide3.xml" Id="Rfdd98286e87a49a0" /><Relationship Type="http://schemas.openxmlformats.org/officeDocument/2006/relationships/slide" Target="/ppt/slides/slide4.xml" Id="R118aa42446a54a2f" /><Relationship Type="http://schemas.openxmlformats.org/officeDocument/2006/relationships/slide" Target="/ppt/slides/slide5.xml" Id="R5f6a7d33b37e4084" /><Relationship Type="http://schemas.openxmlformats.org/officeDocument/2006/relationships/slide" Target="/ppt/slides/slide6.xml" Id="R6dbfce5888ba4ca4" /><Relationship Type="http://schemas.openxmlformats.org/officeDocument/2006/relationships/slide" Target="/ppt/slides/slide7.xml" Id="Rcdfc423b67874e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24814374644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eede5bee2452f" /><Relationship Type="http://schemas.openxmlformats.org/officeDocument/2006/relationships/theme" Target="/ppt/slideMasters/theme/theme1.xml" Id="R95fd9a357647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5eede5bee2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2da8c611644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027a6ca1e4e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622faa7e043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908360dfc4e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c5f97f5f14f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309114b664c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651d34cbe40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PLETHORA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PLETHORA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1 188 288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1 878 288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JOHN E JANSSON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Erik Svendsen, Beryllvegen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5516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jes@dynamik.no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915 808 190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