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bbe30a2fc64f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7f13106ec3429b"/>
  </p:sldMasterIdLst>
  <p:sldIdLst>
    <p:sldId xmlns:r="http://schemas.openxmlformats.org/officeDocument/2006/relationships" id="256" r:id="R24990d4a9f46457b"/>
    <p:sldId xmlns:r="http://schemas.openxmlformats.org/officeDocument/2006/relationships" id="257" r:id="Ra2d917df21e0431b"/>
    <p:sldId xmlns:r="http://schemas.openxmlformats.org/officeDocument/2006/relationships" id="258" r:id="Refbfc5ed17d84a08"/>
    <p:sldId xmlns:r="http://schemas.openxmlformats.org/officeDocument/2006/relationships" id="259" r:id="Re7d5d902ad754d16"/>
    <p:sldId xmlns:r="http://schemas.openxmlformats.org/officeDocument/2006/relationships" id="260" r:id="R811085d20cbb4349"/>
    <p:sldId xmlns:r="http://schemas.openxmlformats.org/officeDocument/2006/relationships" id="261" r:id="R995a3a940f254524"/>
    <p:sldId xmlns:r="http://schemas.openxmlformats.org/officeDocument/2006/relationships" id="262" r:id="R50c208a815fa46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7f13106ec3429b" /><Relationship Type="http://schemas.openxmlformats.org/officeDocument/2006/relationships/slide" Target="/ppt/slides/slide1.xml" Id="R24990d4a9f46457b" /><Relationship Type="http://schemas.openxmlformats.org/officeDocument/2006/relationships/slide" Target="/ppt/slides/slide2.xml" Id="Ra2d917df21e0431b" /><Relationship Type="http://schemas.openxmlformats.org/officeDocument/2006/relationships/slide" Target="/ppt/slides/slide3.xml" Id="Refbfc5ed17d84a08" /><Relationship Type="http://schemas.openxmlformats.org/officeDocument/2006/relationships/slide" Target="/ppt/slides/slide4.xml" Id="Re7d5d902ad754d16" /><Relationship Type="http://schemas.openxmlformats.org/officeDocument/2006/relationships/slide" Target="/ppt/slides/slide5.xml" Id="R811085d20cbb4349" /><Relationship Type="http://schemas.openxmlformats.org/officeDocument/2006/relationships/slide" Target="/ppt/slides/slide6.xml" Id="R995a3a940f254524" /><Relationship Type="http://schemas.openxmlformats.org/officeDocument/2006/relationships/slide" Target="/ppt/slides/slide7.xml" Id="R50c208a815fa46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89a16d633b49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8ae78642f040bf" /><Relationship Type="http://schemas.openxmlformats.org/officeDocument/2006/relationships/theme" Target="/ppt/slideMasters/theme/theme1.xml" Id="R7552f0fa0f2a43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8ae78642f040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11664b96b84f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382392995147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d026fae16c46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ed4bff61b346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e1c0e40cf42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89f333b81541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dd284b0914e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SANDNES BYGG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BYGG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BYGG HOLDING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BYGG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BYGG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BYGG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−125 086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1 335 463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19 157 025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19 157 025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BYGG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ATLE VANGLO SKRETTING  –  82,4 %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KRISTOFFER VANGLO SKRETTING  –  17,6 %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BYGG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Atle Skretting, Østre Helleveien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4318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915 813 585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BYGG HOLDING AS</a:t>
            </a:r>
          </a:p>
        </p:txBody>
      </p:sp>
    </p:spTree>
  </p:cSld>
  <p:clrMapOvr>
    <a:masterClrMapping xmlns:a="http://schemas.openxmlformats.org/drawingml/2006/main"/>
  </p:clrMapOvr>
</p:sld>
</file>