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cbd858fb4042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c345712901400e"/>
  </p:sldMasterIdLst>
  <p:sldIdLst>
    <p:sldId xmlns:r="http://schemas.openxmlformats.org/officeDocument/2006/relationships" id="256" r:id="R7588599c078647d1"/>
    <p:sldId xmlns:r="http://schemas.openxmlformats.org/officeDocument/2006/relationships" id="257" r:id="R2323eb93e1a24ad7"/>
    <p:sldId xmlns:r="http://schemas.openxmlformats.org/officeDocument/2006/relationships" id="258" r:id="R4fa50e0f6cb343d4"/>
    <p:sldId xmlns:r="http://schemas.openxmlformats.org/officeDocument/2006/relationships" id="259" r:id="R9e57afb90d2b4e87"/>
    <p:sldId xmlns:r="http://schemas.openxmlformats.org/officeDocument/2006/relationships" id="260" r:id="Rd47476a6d4de4acb"/>
    <p:sldId xmlns:r="http://schemas.openxmlformats.org/officeDocument/2006/relationships" id="261" r:id="Rfd934744d86a45e8"/>
    <p:sldId xmlns:r="http://schemas.openxmlformats.org/officeDocument/2006/relationships" id="262" r:id="R1013afdfc9cd4c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345712901400e" /><Relationship Type="http://schemas.openxmlformats.org/officeDocument/2006/relationships/slide" Target="/ppt/slides/slide1.xml" Id="R7588599c078647d1" /><Relationship Type="http://schemas.openxmlformats.org/officeDocument/2006/relationships/slide" Target="/ppt/slides/slide2.xml" Id="R2323eb93e1a24ad7" /><Relationship Type="http://schemas.openxmlformats.org/officeDocument/2006/relationships/slide" Target="/ppt/slides/slide3.xml" Id="R4fa50e0f6cb343d4" /><Relationship Type="http://schemas.openxmlformats.org/officeDocument/2006/relationships/slide" Target="/ppt/slides/slide4.xml" Id="R9e57afb90d2b4e87" /><Relationship Type="http://schemas.openxmlformats.org/officeDocument/2006/relationships/slide" Target="/ppt/slides/slide5.xml" Id="Rd47476a6d4de4acb" /><Relationship Type="http://schemas.openxmlformats.org/officeDocument/2006/relationships/slide" Target="/ppt/slides/slide6.xml" Id="Rfd934744d86a45e8" /><Relationship Type="http://schemas.openxmlformats.org/officeDocument/2006/relationships/slide" Target="/ppt/slides/slide7.xml" Id="R1013afdfc9cd4c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8ee829df341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8b7f4a96c49d6" /><Relationship Type="http://schemas.openxmlformats.org/officeDocument/2006/relationships/theme" Target="/ppt/slideMasters/theme/theme1.xml" Id="R4eddd10d9b9341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68b7f4a96c49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0873fd8ee44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f11f3773441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8d8982a1e4b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637b0aa3641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70a3ef34f49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3fc2be91543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16d8fe3dd43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