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311f86803648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b2c1f246054825"/>
  </p:sldMasterIdLst>
  <p:sldIdLst>
    <p:sldId xmlns:r="http://schemas.openxmlformats.org/officeDocument/2006/relationships" id="256" r:id="Rcdeb510a22674d06"/>
    <p:sldId xmlns:r="http://schemas.openxmlformats.org/officeDocument/2006/relationships" id="257" r:id="R172037427c354a01"/>
    <p:sldId xmlns:r="http://schemas.openxmlformats.org/officeDocument/2006/relationships" id="258" r:id="R0c4e08fde5c34b59"/>
    <p:sldId xmlns:r="http://schemas.openxmlformats.org/officeDocument/2006/relationships" id="259" r:id="Re710e0f76eac46b8"/>
    <p:sldId xmlns:r="http://schemas.openxmlformats.org/officeDocument/2006/relationships" id="260" r:id="R02eb2083b9104e3b"/>
    <p:sldId xmlns:r="http://schemas.openxmlformats.org/officeDocument/2006/relationships" id="261" r:id="Rf41ffc9f217648f0"/>
    <p:sldId xmlns:r="http://schemas.openxmlformats.org/officeDocument/2006/relationships" id="262" r:id="Re1f7dde15aa94e2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b2c1f246054825" /><Relationship Type="http://schemas.openxmlformats.org/officeDocument/2006/relationships/slide" Target="/ppt/slides/slide1.xml" Id="Rcdeb510a22674d06" /><Relationship Type="http://schemas.openxmlformats.org/officeDocument/2006/relationships/slide" Target="/ppt/slides/slide2.xml" Id="R172037427c354a01" /><Relationship Type="http://schemas.openxmlformats.org/officeDocument/2006/relationships/slide" Target="/ppt/slides/slide3.xml" Id="R0c4e08fde5c34b59" /><Relationship Type="http://schemas.openxmlformats.org/officeDocument/2006/relationships/slide" Target="/ppt/slides/slide4.xml" Id="Re710e0f76eac46b8" /><Relationship Type="http://schemas.openxmlformats.org/officeDocument/2006/relationships/slide" Target="/ppt/slides/slide5.xml" Id="R02eb2083b9104e3b" /><Relationship Type="http://schemas.openxmlformats.org/officeDocument/2006/relationships/slide" Target="/ppt/slides/slide6.xml" Id="Rf41ffc9f217648f0" /><Relationship Type="http://schemas.openxmlformats.org/officeDocument/2006/relationships/slide" Target="/ppt/slides/slide7.xml" Id="Re1f7dde15aa94e2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695825129a4b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fad01e19604b74" /><Relationship Type="http://schemas.openxmlformats.org/officeDocument/2006/relationships/theme" Target="/ppt/slideMasters/theme/theme1.xml" Id="R792bf563fec441d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fad01e19604b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ca70a023a744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22fd3650d74d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b32b424d8140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fbffe1522a41e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5439f866db42f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69bf0c908e459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355f071c054e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JUPITER INVEST 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JUPITER INVEST II AS ble etablert [år] og holder til i Ulsteinvik.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−194 428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10 289 479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33 709 030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33 743 314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IDAR MARIUS ULSTEIN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Vikemyra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6065 Ulsteinvik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915 842 321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