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a4039c8da4f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c185a32f694757"/>
  </p:sldMasterIdLst>
  <p:sldIdLst>
    <p:sldId xmlns:r="http://schemas.openxmlformats.org/officeDocument/2006/relationships" id="256" r:id="R610582a3e10b4b74"/>
    <p:sldId xmlns:r="http://schemas.openxmlformats.org/officeDocument/2006/relationships" id="257" r:id="R9faf517c25894fda"/>
    <p:sldId xmlns:r="http://schemas.openxmlformats.org/officeDocument/2006/relationships" id="258" r:id="R0cbcd7d7ba794881"/>
    <p:sldId xmlns:r="http://schemas.openxmlformats.org/officeDocument/2006/relationships" id="259" r:id="Red11cfd7b8494cc1"/>
    <p:sldId xmlns:r="http://schemas.openxmlformats.org/officeDocument/2006/relationships" id="260" r:id="R9c1e3326cc594ccc"/>
    <p:sldId xmlns:r="http://schemas.openxmlformats.org/officeDocument/2006/relationships" id="261" r:id="R96d36d7b53e54943"/>
    <p:sldId xmlns:r="http://schemas.openxmlformats.org/officeDocument/2006/relationships" id="262" r:id="R445b5bbf2522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185a32f694757" /><Relationship Type="http://schemas.openxmlformats.org/officeDocument/2006/relationships/slide" Target="/ppt/slides/slide1.xml" Id="R610582a3e10b4b74" /><Relationship Type="http://schemas.openxmlformats.org/officeDocument/2006/relationships/slide" Target="/ppt/slides/slide2.xml" Id="R9faf517c25894fda" /><Relationship Type="http://schemas.openxmlformats.org/officeDocument/2006/relationships/slide" Target="/ppt/slides/slide3.xml" Id="R0cbcd7d7ba794881" /><Relationship Type="http://schemas.openxmlformats.org/officeDocument/2006/relationships/slide" Target="/ppt/slides/slide4.xml" Id="Red11cfd7b8494cc1" /><Relationship Type="http://schemas.openxmlformats.org/officeDocument/2006/relationships/slide" Target="/ppt/slides/slide5.xml" Id="R9c1e3326cc594ccc" /><Relationship Type="http://schemas.openxmlformats.org/officeDocument/2006/relationships/slide" Target="/ppt/slides/slide6.xml" Id="R96d36d7b53e54943" /><Relationship Type="http://schemas.openxmlformats.org/officeDocument/2006/relationships/slide" Target="/ppt/slides/slide7.xml" Id="R445b5bbf2522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bd313f905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1ab61a6a14cef" /><Relationship Type="http://schemas.openxmlformats.org/officeDocument/2006/relationships/theme" Target="/ppt/slideMasters/theme/theme1.xml" Id="Rd497ffe2d7b8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b1ab61a6a1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d4dc95d62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290fe1092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e78bd6bd0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ca21c4859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4049b6e13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01acccf974b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db28170a1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MOGUL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125 266 376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125 429 978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GUNVOR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MOGUL INVEST AS</a:t>
            </a:r>
          </a:p>
        </p:txBody>
      </p:sp>
    </p:spTree>
  </p:cSld>
  <p:clrMapOvr>
    <a:masterClrMapping xmlns:a="http://schemas.openxmlformats.org/drawingml/2006/main"/>
  </p:clrMapOvr>
</p:sld>
</file>