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13d63a13b6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d0d545f9342ca"/>
  </p:sldMasterIdLst>
  <p:sldIdLst>
    <p:sldId xmlns:r="http://schemas.openxmlformats.org/officeDocument/2006/relationships" id="256" r:id="R637fa021aa7f4895"/>
    <p:sldId xmlns:r="http://schemas.openxmlformats.org/officeDocument/2006/relationships" id="257" r:id="Rbf0eb6144ba74551"/>
    <p:sldId xmlns:r="http://schemas.openxmlformats.org/officeDocument/2006/relationships" id="258" r:id="R7b07ed7d81b34db4"/>
    <p:sldId xmlns:r="http://schemas.openxmlformats.org/officeDocument/2006/relationships" id="259" r:id="R1e50cd85ee934e87"/>
    <p:sldId xmlns:r="http://schemas.openxmlformats.org/officeDocument/2006/relationships" id="260" r:id="Rf3ecb2ad020a4f22"/>
    <p:sldId xmlns:r="http://schemas.openxmlformats.org/officeDocument/2006/relationships" id="261" r:id="R961fa814f70c466a"/>
    <p:sldId xmlns:r="http://schemas.openxmlformats.org/officeDocument/2006/relationships" id="262" r:id="R424e49480dc8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d0d545f9342ca" /><Relationship Type="http://schemas.openxmlformats.org/officeDocument/2006/relationships/slide" Target="/ppt/slides/slide1.xml" Id="R637fa021aa7f4895" /><Relationship Type="http://schemas.openxmlformats.org/officeDocument/2006/relationships/slide" Target="/ppt/slides/slide2.xml" Id="Rbf0eb6144ba74551" /><Relationship Type="http://schemas.openxmlformats.org/officeDocument/2006/relationships/slide" Target="/ppt/slides/slide3.xml" Id="R7b07ed7d81b34db4" /><Relationship Type="http://schemas.openxmlformats.org/officeDocument/2006/relationships/slide" Target="/ppt/slides/slide4.xml" Id="R1e50cd85ee934e87" /><Relationship Type="http://schemas.openxmlformats.org/officeDocument/2006/relationships/slide" Target="/ppt/slides/slide5.xml" Id="Rf3ecb2ad020a4f22" /><Relationship Type="http://schemas.openxmlformats.org/officeDocument/2006/relationships/slide" Target="/ppt/slides/slide6.xml" Id="R961fa814f70c466a" /><Relationship Type="http://schemas.openxmlformats.org/officeDocument/2006/relationships/slide" Target="/ppt/slides/slide7.xml" Id="R424e49480dc8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b5f397d0b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5e1f70df4a73" /><Relationship Type="http://schemas.openxmlformats.org/officeDocument/2006/relationships/theme" Target="/ppt/slideMasters/theme/theme1.xml" Id="R9a0b50c6ad47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e5e1f70df4a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7c2702b9e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3b0016d5a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90046b369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deff8fa70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1306b5cd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7aef63e34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3b9e40d20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INVEST24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−1 308 442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157 942 312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324 609 755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325 599 832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AHB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JKT BIRKELAND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v/Arild Bødal, Grandevegen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arildbodal@gmail.com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INVEST24 AS</a:t>
            </a:r>
          </a:p>
        </p:txBody>
      </p:sp>
    </p:spTree>
  </p:cSld>
  <p:clrMapOvr>
    <a:masterClrMapping xmlns:a="http://schemas.openxmlformats.org/drawingml/2006/main"/>
  </p:clrMapOvr>
</p:sld>
</file>