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f51c34ef5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655162a4848c8"/>
  </p:sldMasterIdLst>
  <p:sldIdLst>
    <p:sldId xmlns:r="http://schemas.openxmlformats.org/officeDocument/2006/relationships" id="256" r:id="Rfc10bbade58c4605"/>
    <p:sldId xmlns:r="http://schemas.openxmlformats.org/officeDocument/2006/relationships" id="257" r:id="R1e9279cc14094c74"/>
    <p:sldId xmlns:r="http://schemas.openxmlformats.org/officeDocument/2006/relationships" id="258" r:id="Red13d2885d8f438b"/>
    <p:sldId xmlns:r="http://schemas.openxmlformats.org/officeDocument/2006/relationships" id="259" r:id="R20bb97e8a2a64f03"/>
    <p:sldId xmlns:r="http://schemas.openxmlformats.org/officeDocument/2006/relationships" id="260" r:id="R5f449fed3465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655162a4848c8" /><Relationship Type="http://schemas.openxmlformats.org/officeDocument/2006/relationships/slide" Target="/ppt/slides/slide1.xml" Id="Rfc10bbade58c4605" /><Relationship Type="http://schemas.openxmlformats.org/officeDocument/2006/relationships/slide" Target="/ppt/slides/slide2.xml" Id="R1e9279cc14094c74" /><Relationship Type="http://schemas.openxmlformats.org/officeDocument/2006/relationships/slide" Target="/ppt/slides/slide3.xml" Id="Red13d2885d8f438b" /><Relationship Type="http://schemas.openxmlformats.org/officeDocument/2006/relationships/slide" Target="/ppt/slides/slide4.xml" Id="R20bb97e8a2a64f03" /><Relationship Type="http://schemas.openxmlformats.org/officeDocument/2006/relationships/slide" Target="/ppt/slides/slide5.xml" Id="R5f449fed3465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6f40931cd4b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aee2201e4e04" /><Relationship Type="http://schemas.openxmlformats.org/officeDocument/2006/relationships/theme" Target="/ppt/slideMasters/theme/theme1.xml" Id="R6c6a65376e0444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1aee2201e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34c0848d0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78e830ddb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1151a0e13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d244bdae047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9a23b0b90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