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fd5c337e514a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2763bea9ee4ba3"/>
  </p:sldMasterIdLst>
  <p:sldIdLst>
    <p:sldId xmlns:r="http://schemas.openxmlformats.org/officeDocument/2006/relationships" id="256" r:id="Rbf1aad5d056444dd"/>
    <p:sldId xmlns:r="http://schemas.openxmlformats.org/officeDocument/2006/relationships" id="257" r:id="Rc561a8eb76d24f39"/>
    <p:sldId xmlns:r="http://schemas.openxmlformats.org/officeDocument/2006/relationships" id="258" r:id="Rc75211a2343a4c39"/>
    <p:sldId xmlns:r="http://schemas.openxmlformats.org/officeDocument/2006/relationships" id="259" r:id="Rda56f1ce27d04335"/>
    <p:sldId xmlns:r="http://schemas.openxmlformats.org/officeDocument/2006/relationships" id="260" r:id="R616b6c5e148144fc"/>
    <p:sldId xmlns:r="http://schemas.openxmlformats.org/officeDocument/2006/relationships" id="261" r:id="R002b9bfff0c6404f"/>
    <p:sldId xmlns:r="http://schemas.openxmlformats.org/officeDocument/2006/relationships" id="262" r:id="R4f6fec3a70d34a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763bea9ee4ba3" /><Relationship Type="http://schemas.openxmlformats.org/officeDocument/2006/relationships/slide" Target="/ppt/slides/slide1.xml" Id="Rbf1aad5d056444dd" /><Relationship Type="http://schemas.openxmlformats.org/officeDocument/2006/relationships/slide" Target="/ppt/slides/slide2.xml" Id="Rc561a8eb76d24f39" /><Relationship Type="http://schemas.openxmlformats.org/officeDocument/2006/relationships/slide" Target="/ppt/slides/slide3.xml" Id="Rc75211a2343a4c39" /><Relationship Type="http://schemas.openxmlformats.org/officeDocument/2006/relationships/slide" Target="/ppt/slides/slide4.xml" Id="Rda56f1ce27d04335" /><Relationship Type="http://schemas.openxmlformats.org/officeDocument/2006/relationships/slide" Target="/ppt/slides/slide5.xml" Id="R616b6c5e148144fc" /><Relationship Type="http://schemas.openxmlformats.org/officeDocument/2006/relationships/slide" Target="/ppt/slides/slide6.xml" Id="R002b9bfff0c6404f" /><Relationship Type="http://schemas.openxmlformats.org/officeDocument/2006/relationships/slide" Target="/ppt/slides/slide7.xml" Id="R4f6fec3a70d34a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18894929246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aa719ba194dbe" /><Relationship Type="http://schemas.openxmlformats.org/officeDocument/2006/relationships/theme" Target="/ppt/slideMasters/theme/theme1.xml" Id="R8e3d1dbacf0241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daa719ba194d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a1c9d6ad94e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aac2d39fb4f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bac18e7c242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65cfd9eac4e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7dcee6d7f4e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ad2933f3bf46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0cb41d9a34d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A SKAJEMS PLANTESKOLE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 SKAJEMS PLANTESKOLE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A SKAJEMS PLANTESKOLE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 SKAJEMS PLANTESKOLE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 SKAJEMS PLANTESKOLE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 SKAJEMS PLANTESKOLE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59 819 284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11 842 727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9 100 292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29 796 749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44 074 280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 SKAJEMS PLANTESKOLE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SKAJEM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 SKAJEMS PLANTESKOLE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 Hovedgård, Risveien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96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www.skajem.no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915 889 700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A SKAJEMS PLANTESKOLE AS</a:t>
            </a:r>
          </a:p>
        </p:txBody>
      </p:sp>
    </p:spTree>
  </p:cSld>
  <p:clrMapOvr>
    <a:masterClrMapping xmlns:a="http://schemas.openxmlformats.org/drawingml/2006/main"/>
  </p:clrMapOvr>
</p:sld>
</file>