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75f25ee32642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e63595ec0d4c0d"/>
  </p:sldMasterIdLst>
  <p:sldIdLst>
    <p:sldId xmlns:r="http://schemas.openxmlformats.org/officeDocument/2006/relationships" id="256" r:id="R0ab08211447f4edb"/>
    <p:sldId xmlns:r="http://schemas.openxmlformats.org/officeDocument/2006/relationships" id="257" r:id="R9d6a74658388463d"/>
    <p:sldId xmlns:r="http://schemas.openxmlformats.org/officeDocument/2006/relationships" id="258" r:id="R385e9c9183444fca"/>
    <p:sldId xmlns:r="http://schemas.openxmlformats.org/officeDocument/2006/relationships" id="259" r:id="Rf039f72315ce4ad3"/>
    <p:sldId xmlns:r="http://schemas.openxmlformats.org/officeDocument/2006/relationships" id="260" r:id="R3ef3690333dc415a"/>
    <p:sldId xmlns:r="http://schemas.openxmlformats.org/officeDocument/2006/relationships" id="261" r:id="R5f741450df7e461e"/>
    <p:sldId xmlns:r="http://schemas.openxmlformats.org/officeDocument/2006/relationships" id="262" r:id="Re6a7490fb7f94b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63595ec0d4c0d" /><Relationship Type="http://schemas.openxmlformats.org/officeDocument/2006/relationships/slide" Target="/ppt/slides/slide1.xml" Id="R0ab08211447f4edb" /><Relationship Type="http://schemas.openxmlformats.org/officeDocument/2006/relationships/slide" Target="/ppt/slides/slide2.xml" Id="R9d6a74658388463d" /><Relationship Type="http://schemas.openxmlformats.org/officeDocument/2006/relationships/slide" Target="/ppt/slides/slide3.xml" Id="R385e9c9183444fca" /><Relationship Type="http://schemas.openxmlformats.org/officeDocument/2006/relationships/slide" Target="/ppt/slides/slide4.xml" Id="Rf039f72315ce4ad3" /><Relationship Type="http://schemas.openxmlformats.org/officeDocument/2006/relationships/slide" Target="/ppt/slides/slide5.xml" Id="R3ef3690333dc415a" /><Relationship Type="http://schemas.openxmlformats.org/officeDocument/2006/relationships/slide" Target="/ppt/slides/slide6.xml" Id="R5f741450df7e461e" /><Relationship Type="http://schemas.openxmlformats.org/officeDocument/2006/relationships/slide" Target="/ppt/slides/slide7.xml" Id="Re6a7490fb7f94b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5a951bd29484d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215d9176c4230" /><Relationship Type="http://schemas.openxmlformats.org/officeDocument/2006/relationships/theme" Target="/ppt/slideMasters/theme/theme1.xml" Id="R8a10c2a765cc49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5215d9176c423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83bb7ae9743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fdf88b79d4b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3131068e6f4f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a2c10e0e64f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044bd2fc4475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436ed72aaa48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3ca2c6b8049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SBG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SBG INVEST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1 813 000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−4 759 000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−8 236 000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375 962 000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542 682 000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NORUM  –  24,9 %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HALLME NORUM  –  20,8 %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 NORUM  –  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MARIE SKUTERUD  –  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HELENE NORUM YTTERVIK  –  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BRÅTEN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Kjeppestadveien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1400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37 73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ingar.norum@sbgi.no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915 924 751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SBG INVEST AS</a:t>
            </a:r>
          </a:p>
        </p:txBody>
      </p:sp>
    </p:spTree>
  </p:cSld>
  <p:clrMapOvr>
    <a:masterClrMapping xmlns:a="http://schemas.openxmlformats.org/drawingml/2006/main"/>
  </p:clrMapOvr>
</p:sld>
</file>