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5eb64ccf75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2a8143bfc4aee"/>
  </p:sldMasterIdLst>
  <p:sldIdLst>
    <p:sldId xmlns:r="http://schemas.openxmlformats.org/officeDocument/2006/relationships" id="256" r:id="R02e081140334444f"/>
    <p:sldId xmlns:r="http://schemas.openxmlformats.org/officeDocument/2006/relationships" id="257" r:id="R6bdf2417dee04374"/>
    <p:sldId xmlns:r="http://schemas.openxmlformats.org/officeDocument/2006/relationships" id="258" r:id="R4e5c9d8a91ea4ca4"/>
    <p:sldId xmlns:r="http://schemas.openxmlformats.org/officeDocument/2006/relationships" id="259" r:id="R5dcbd26139c44d2f"/>
    <p:sldId xmlns:r="http://schemas.openxmlformats.org/officeDocument/2006/relationships" id="260" r:id="Rbc25c92ab6c0421c"/>
    <p:sldId xmlns:r="http://schemas.openxmlformats.org/officeDocument/2006/relationships" id="261" r:id="R8e1b7923e37b4cae"/>
    <p:sldId xmlns:r="http://schemas.openxmlformats.org/officeDocument/2006/relationships" id="262" r:id="R4edbb8c9968f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2a8143bfc4aee" /><Relationship Type="http://schemas.openxmlformats.org/officeDocument/2006/relationships/slide" Target="/ppt/slides/slide1.xml" Id="R02e081140334444f" /><Relationship Type="http://schemas.openxmlformats.org/officeDocument/2006/relationships/slide" Target="/ppt/slides/slide2.xml" Id="R6bdf2417dee04374" /><Relationship Type="http://schemas.openxmlformats.org/officeDocument/2006/relationships/slide" Target="/ppt/slides/slide3.xml" Id="R4e5c9d8a91ea4ca4" /><Relationship Type="http://schemas.openxmlformats.org/officeDocument/2006/relationships/slide" Target="/ppt/slides/slide4.xml" Id="R5dcbd26139c44d2f" /><Relationship Type="http://schemas.openxmlformats.org/officeDocument/2006/relationships/slide" Target="/ppt/slides/slide5.xml" Id="Rbc25c92ab6c0421c" /><Relationship Type="http://schemas.openxmlformats.org/officeDocument/2006/relationships/slide" Target="/ppt/slides/slide6.xml" Id="R8e1b7923e37b4cae" /><Relationship Type="http://schemas.openxmlformats.org/officeDocument/2006/relationships/slide" Target="/ppt/slides/slide7.xml" Id="R4edbb8c9968f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4ac78b9bd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e2d56efbc4201" /><Relationship Type="http://schemas.openxmlformats.org/officeDocument/2006/relationships/theme" Target="/ppt/slideMasters/theme/theme1.xml" Id="R7ae65192d391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e2d56efbc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62bedc870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b7676e2c4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cabfbb3c3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61f52d203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ca6e5085d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6dc69298e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58849c0a5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SKJEBERG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SKJEBERG EIENDOM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10 636 419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11 043 048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INVESTMENT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KRISTIAN GUNDERSEN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SKJEBERG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1746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16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post@skjbergeiendom.no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915 941 567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SKJEBERG EIENDOM AS</a:t>
            </a:r>
          </a:p>
        </p:txBody>
      </p:sp>
    </p:spTree>
  </p:cSld>
  <p:clrMapOvr>
    <a:masterClrMapping xmlns:a="http://schemas.openxmlformats.org/drawingml/2006/main"/>
  </p:clrMapOvr>
</p:sld>
</file>