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c683e644c446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2a7e579ca246d7"/>
  </p:sldMasterIdLst>
  <p:sldIdLst>
    <p:sldId xmlns:r="http://schemas.openxmlformats.org/officeDocument/2006/relationships" id="256" r:id="R861202f36ff34a84"/>
    <p:sldId xmlns:r="http://schemas.openxmlformats.org/officeDocument/2006/relationships" id="257" r:id="R304a6fbe93dc4f3f"/>
    <p:sldId xmlns:r="http://schemas.openxmlformats.org/officeDocument/2006/relationships" id="258" r:id="R1e70924ae2214e65"/>
    <p:sldId xmlns:r="http://schemas.openxmlformats.org/officeDocument/2006/relationships" id="259" r:id="R54fa1f14a9f84045"/>
    <p:sldId xmlns:r="http://schemas.openxmlformats.org/officeDocument/2006/relationships" id="260" r:id="R1162a9441b1f4312"/>
    <p:sldId xmlns:r="http://schemas.openxmlformats.org/officeDocument/2006/relationships" id="261" r:id="Re2d57b853c1f464c"/>
    <p:sldId xmlns:r="http://schemas.openxmlformats.org/officeDocument/2006/relationships" id="262" r:id="Re1ee5a50ff8a45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2a7e579ca246d7" /><Relationship Type="http://schemas.openxmlformats.org/officeDocument/2006/relationships/slide" Target="/ppt/slides/slide1.xml" Id="R861202f36ff34a84" /><Relationship Type="http://schemas.openxmlformats.org/officeDocument/2006/relationships/slide" Target="/ppt/slides/slide2.xml" Id="R304a6fbe93dc4f3f" /><Relationship Type="http://schemas.openxmlformats.org/officeDocument/2006/relationships/slide" Target="/ppt/slides/slide3.xml" Id="R1e70924ae2214e65" /><Relationship Type="http://schemas.openxmlformats.org/officeDocument/2006/relationships/slide" Target="/ppt/slides/slide4.xml" Id="R54fa1f14a9f84045" /><Relationship Type="http://schemas.openxmlformats.org/officeDocument/2006/relationships/slide" Target="/ppt/slides/slide5.xml" Id="R1162a9441b1f4312" /><Relationship Type="http://schemas.openxmlformats.org/officeDocument/2006/relationships/slide" Target="/ppt/slides/slide6.xml" Id="Re2d57b853c1f464c" /><Relationship Type="http://schemas.openxmlformats.org/officeDocument/2006/relationships/slide" Target="/ppt/slides/slide7.xml" Id="Re1ee5a50ff8a45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c70c3d51c142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5f8f1a11443fe" /><Relationship Type="http://schemas.openxmlformats.org/officeDocument/2006/relationships/theme" Target="/ppt/slideMasters/theme/theme1.xml" Id="R0761bcfd8f5840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25f8f1a11443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9432af9634d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267f9bf0943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29e96577e43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072bba0d441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9d4be7e7b4b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e11a26a4d41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ee7d4101542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FLKX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FLKX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FLKX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FLKX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FLKX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FLKX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3 089 200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2 994 591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1 812 944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5 901 827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17 158 298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FLKX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MAX MARTIN HOFER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FLKX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Hjørungavåggata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max.hofer@gmail.com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915 956 513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FLKX CAPITAL AS</a:t>
            </a:r>
          </a:p>
        </p:txBody>
      </p:sp>
    </p:spTree>
  </p:cSld>
  <p:clrMapOvr>
    <a:masterClrMapping xmlns:a="http://schemas.openxmlformats.org/drawingml/2006/main"/>
  </p:clrMapOvr>
</p:sld>
</file>