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4189ef0cfe41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d9d770817c49f7"/>
  </p:sldMasterIdLst>
  <p:sldIdLst>
    <p:sldId xmlns:r="http://schemas.openxmlformats.org/officeDocument/2006/relationships" id="256" r:id="Rfc5d8d0acac34b50"/>
    <p:sldId xmlns:r="http://schemas.openxmlformats.org/officeDocument/2006/relationships" id="257" r:id="Ra858445ad18447a6"/>
    <p:sldId xmlns:r="http://schemas.openxmlformats.org/officeDocument/2006/relationships" id="258" r:id="R84afc6c45be94c92"/>
    <p:sldId xmlns:r="http://schemas.openxmlformats.org/officeDocument/2006/relationships" id="259" r:id="R90f8b4e38fbd4a04"/>
    <p:sldId xmlns:r="http://schemas.openxmlformats.org/officeDocument/2006/relationships" id="260" r:id="R45cf8550a0bb4c99"/>
    <p:sldId xmlns:r="http://schemas.openxmlformats.org/officeDocument/2006/relationships" id="261" r:id="Rcbb6ebac34884fd1"/>
    <p:sldId xmlns:r="http://schemas.openxmlformats.org/officeDocument/2006/relationships" id="262" r:id="Ra4609681eed943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d9d770817c49f7" /><Relationship Type="http://schemas.openxmlformats.org/officeDocument/2006/relationships/slide" Target="/ppt/slides/slide1.xml" Id="Rfc5d8d0acac34b50" /><Relationship Type="http://schemas.openxmlformats.org/officeDocument/2006/relationships/slide" Target="/ppt/slides/slide2.xml" Id="Ra858445ad18447a6" /><Relationship Type="http://schemas.openxmlformats.org/officeDocument/2006/relationships/slide" Target="/ppt/slides/slide3.xml" Id="R84afc6c45be94c92" /><Relationship Type="http://schemas.openxmlformats.org/officeDocument/2006/relationships/slide" Target="/ppt/slides/slide4.xml" Id="R90f8b4e38fbd4a04" /><Relationship Type="http://schemas.openxmlformats.org/officeDocument/2006/relationships/slide" Target="/ppt/slides/slide5.xml" Id="R45cf8550a0bb4c99" /><Relationship Type="http://schemas.openxmlformats.org/officeDocument/2006/relationships/slide" Target="/ppt/slides/slide6.xml" Id="Rcbb6ebac34884fd1" /><Relationship Type="http://schemas.openxmlformats.org/officeDocument/2006/relationships/slide" Target="/ppt/slides/slide7.xml" Id="Ra4609681eed943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6189f859114a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474035bf14fa9" /><Relationship Type="http://schemas.openxmlformats.org/officeDocument/2006/relationships/theme" Target="/ppt/slideMasters/theme/theme1.xml" Id="R85d75b7dc6da4f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3474035bf14f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80cffa67a4b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5dd71021344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2a743111041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825e2008043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acba6f21e46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bd031d0f746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dc43039804b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ROGNAN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ROGNAN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199 143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832 952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1 274 861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1 739 677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ROGNAN FRODE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rognanholding@gmail.com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915 963 900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