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f08eedc3ac45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43392dcf224576"/>
  </p:sldMasterIdLst>
  <p:sldIdLst>
    <p:sldId xmlns:r="http://schemas.openxmlformats.org/officeDocument/2006/relationships" id="256" r:id="R67814f1bcdd64eec"/>
    <p:sldId xmlns:r="http://schemas.openxmlformats.org/officeDocument/2006/relationships" id="257" r:id="Rc1a01911b8464149"/>
    <p:sldId xmlns:r="http://schemas.openxmlformats.org/officeDocument/2006/relationships" id="258" r:id="R460b1a19031f4952"/>
    <p:sldId xmlns:r="http://schemas.openxmlformats.org/officeDocument/2006/relationships" id="259" r:id="R060f6dd9fd5f4466"/>
    <p:sldId xmlns:r="http://schemas.openxmlformats.org/officeDocument/2006/relationships" id="260" r:id="Rfdd4f41780094e7f"/>
    <p:sldId xmlns:r="http://schemas.openxmlformats.org/officeDocument/2006/relationships" id="261" r:id="Rc2675a1b3cfc4854"/>
    <p:sldId xmlns:r="http://schemas.openxmlformats.org/officeDocument/2006/relationships" id="262" r:id="R76ece741a08140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43392dcf224576" /><Relationship Type="http://schemas.openxmlformats.org/officeDocument/2006/relationships/slide" Target="/ppt/slides/slide1.xml" Id="R67814f1bcdd64eec" /><Relationship Type="http://schemas.openxmlformats.org/officeDocument/2006/relationships/slide" Target="/ppt/slides/slide2.xml" Id="Rc1a01911b8464149" /><Relationship Type="http://schemas.openxmlformats.org/officeDocument/2006/relationships/slide" Target="/ppt/slides/slide3.xml" Id="R460b1a19031f4952" /><Relationship Type="http://schemas.openxmlformats.org/officeDocument/2006/relationships/slide" Target="/ppt/slides/slide4.xml" Id="R060f6dd9fd5f4466" /><Relationship Type="http://schemas.openxmlformats.org/officeDocument/2006/relationships/slide" Target="/ppt/slides/slide5.xml" Id="Rfdd4f41780094e7f" /><Relationship Type="http://schemas.openxmlformats.org/officeDocument/2006/relationships/slide" Target="/ppt/slides/slide6.xml" Id="Rc2675a1b3cfc4854" /><Relationship Type="http://schemas.openxmlformats.org/officeDocument/2006/relationships/slide" Target="/ppt/slides/slide7.xml" Id="R76ece741a08140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5bfd1e75a24b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a1a3b226a4021" /><Relationship Type="http://schemas.openxmlformats.org/officeDocument/2006/relationships/theme" Target="/ppt/slideMasters/theme/theme1.xml" Id="R0777dccaeb1340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3a1a3b226a40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b489197a845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fd4aa702e44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8c437c5474f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4274303344a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c6bb7753e4c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e7dfffa0942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0c7e6bd4342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NYHAVN SALTERI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SALTERI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NYHAVN SALTERI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SALTERI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SALTERI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SALTERI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−1 668 316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54 905 641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55 048 703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SALTERI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SALTERI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veg 63C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915 966 519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SALTERI AS</a:t>
            </a:r>
          </a:p>
        </p:txBody>
      </p:sp>
    </p:spTree>
  </p:cSld>
  <p:clrMapOvr>
    <a:masterClrMapping xmlns:a="http://schemas.openxmlformats.org/drawingml/2006/main"/>
  </p:clrMapOvr>
</p:sld>
</file>