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6ca03ada5c41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1fab65d6f940d9"/>
  </p:sldMasterIdLst>
  <p:sldIdLst>
    <p:sldId xmlns:r="http://schemas.openxmlformats.org/officeDocument/2006/relationships" id="256" r:id="Raa484db4289d420d"/>
    <p:sldId xmlns:r="http://schemas.openxmlformats.org/officeDocument/2006/relationships" id="257" r:id="R936f15e273264908"/>
    <p:sldId xmlns:r="http://schemas.openxmlformats.org/officeDocument/2006/relationships" id="258" r:id="R3f8a0044d70141a8"/>
    <p:sldId xmlns:r="http://schemas.openxmlformats.org/officeDocument/2006/relationships" id="259" r:id="R48f913fa6bfc4e4a"/>
    <p:sldId xmlns:r="http://schemas.openxmlformats.org/officeDocument/2006/relationships" id="260" r:id="Rd30b704bb2da45dc"/>
    <p:sldId xmlns:r="http://schemas.openxmlformats.org/officeDocument/2006/relationships" id="261" r:id="R6e417111742446cc"/>
    <p:sldId xmlns:r="http://schemas.openxmlformats.org/officeDocument/2006/relationships" id="262" r:id="R5a7b89a58f8547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fab65d6f940d9" /><Relationship Type="http://schemas.openxmlformats.org/officeDocument/2006/relationships/slide" Target="/ppt/slides/slide1.xml" Id="Raa484db4289d420d" /><Relationship Type="http://schemas.openxmlformats.org/officeDocument/2006/relationships/slide" Target="/ppt/slides/slide2.xml" Id="R936f15e273264908" /><Relationship Type="http://schemas.openxmlformats.org/officeDocument/2006/relationships/slide" Target="/ppt/slides/slide3.xml" Id="R3f8a0044d70141a8" /><Relationship Type="http://schemas.openxmlformats.org/officeDocument/2006/relationships/slide" Target="/ppt/slides/slide4.xml" Id="R48f913fa6bfc4e4a" /><Relationship Type="http://schemas.openxmlformats.org/officeDocument/2006/relationships/slide" Target="/ppt/slides/slide5.xml" Id="Rd30b704bb2da45dc" /><Relationship Type="http://schemas.openxmlformats.org/officeDocument/2006/relationships/slide" Target="/ppt/slides/slide6.xml" Id="R6e417111742446cc" /><Relationship Type="http://schemas.openxmlformats.org/officeDocument/2006/relationships/slide" Target="/ppt/slides/slide7.xml" Id="R5a7b89a58f8547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223e214e44b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25c3defc64711" /><Relationship Type="http://schemas.openxmlformats.org/officeDocument/2006/relationships/theme" Target="/ppt/slideMasters/theme/theme1.xml" Id="R37372384442746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425c3defc647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4113bbfed4d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68589253b4a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1563d0650444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d9151890540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fba21ad2c45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aa8040afa4b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5f053b96a341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ODD REITAN PRIVATE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REITAN PRIVATE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7 169 000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2 548 000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311 234 000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3 687 107 000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3 779 149 000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ODD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Lade Gaard, Lade alle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915 990 487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ODD REITAN PRIVATE HOLDING AS</a:t>
            </a:r>
          </a:p>
        </p:txBody>
      </p:sp>
    </p:spTree>
  </p:cSld>
  <p:clrMapOvr>
    <a:masterClrMapping xmlns:a="http://schemas.openxmlformats.org/drawingml/2006/main"/>
  </p:clrMapOvr>
</p:sld>
</file>