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c8953b634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c413c77394e17"/>
  </p:sldMasterIdLst>
  <p:sldIdLst>
    <p:sldId xmlns:r="http://schemas.openxmlformats.org/officeDocument/2006/relationships" id="256" r:id="R96f5496d180d4833"/>
    <p:sldId xmlns:r="http://schemas.openxmlformats.org/officeDocument/2006/relationships" id="257" r:id="Rf593f25c5b274cd1"/>
    <p:sldId xmlns:r="http://schemas.openxmlformats.org/officeDocument/2006/relationships" id="258" r:id="Rd1060e002eaa4088"/>
    <p:sldId xmlns:r="http://schemas.openxmlformats.org/officeDocument/2006/relationships" id="259" r:id="Rad2f834e790949ef"/>
    <p:sldId xmlns:r="http://schemas.openxmlformats.org/officeDocument/2006/relationships" id="260" r:id="R1b5585e37b774c2d"/>
    <p:sldId xmlns:r="http://schemas.openxmlformats.org/officeDocument/2006/relationships" id="261" r:id="Rb42e47fcadf842a6"/>
    <p:sldId xmlns:r="http://schemas.openxmlformats.org/officeDocument/2006/relationships" id="262" r:id="R0a7a5c5b32894b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c413c77394e17" /><Relationship Type="http://schemas.openxmlformats.org/officeDocument/2006/relationships/slide" Target="/ppt/slides/slide1.xml" Id="R96f5496d180d4833" /><Relationship Type="http://schemas.openxmlformats.org/officeDocument/2006/relationships/slide" Target="/ppt/slides/slide2.xml" Id="Rf593f25c5b274cd1" /><Relationship Type="http://schemas.openxmlformats.org/officeDocument/2006/relationships/slide" Target="/ppt/slides/slide3.xml" Id="Rd1060e002eaa4088" /><Relationship Type="http://schemas.openxmlformats.org/officeDocument/2006/relationships/slide" Target="/ppt/slides/slide4.xml" Id="Rad2f834e790949ef" /><Relationship Type="http://schemas.openxmlformats.org/officeDocument/2006/relationships/slide" Target="/ppt/slides/slide5.xml" Id="R1b5585e37b774c2d" /><Relationship Type="http://schemas.openxmlformats.org/officeDocument/2006/relationships/slide" Target="/ppt/slides/slide6.xml" Id="Rb42e47fcadf842a6" /><Relationship Type="http://schemas.openxmlformats.org/officeDocument/2006/relationships/slide" Target="/ppt/slides/slide7.xml" Id="R0a7a5c5b32894b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a5141730f44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ff820a40e4549" /><Relationship Type="http://schemas.openxmlformats.org/officeDocument/2006/relationships/theme" Target="/ppt/slideMasters/theme/theme1.xml" Id="R5f6459c2386a4a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ff820a40e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c894b9a824f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26452d844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862add1a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edb1d291b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abe0c724f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a1552977345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15b7156a6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848 132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Økonomene AS, 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