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32ecb629e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d9410656f42da"/>
  </p:sldMasterIdLst>
  <p:sldIdLst>
    <p:sldId xmlns:r="http://schemas.openxmlformats.org/officeDocument/2006/relationships" id="256" r:id="R262a17129d7e4265"/>
    <p:sldId xmlns:r="http://schemas.openxmlformats.org/officeDocument/2006/relationships" id="257" r:id="R167c07e8670945c4"/>
    <p:sldId xmlns:r="http://schemas.openxmlformats.org/officeDocument/2006/relationships" id="258" r:id="R62aae0c168624fae"/>
    <p:sldId xmlns:r="http://schemas.openxmlformats.org/officeDocument/2006/relationships" id="259" r:id="Rf0e09f86b57b4c31"/>
    <p:sldId xmlns:r="http://schemas.openxmlformats.org/officeDocument/2006/relationships" id="260" r:id="Re26f3b1c121a480b"/>
    <p:sldId xmlns:r="http://schemas.openxmlformats.org/officeDocument/2006/relationships" id="261" r:id="R7aee56caaee54587"/>
    <p:sldId xmlns:r="http://schemas.openxmlformats.org/officeDocument/2006/relationships" id="262" r:id="Re1d0cdb07498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d9410656f42da" /><Relationship Type="http://schemas.openxmlformats.org/officeDocument/2006/relationships/slide" Target="/ppt/slides/slide1.xml" Id="R262a17129d7e4265" /><Relationship Type="http://schemas.openxmlformats.org/officeDocument/2006/relationships/slide" Target="/ppt/slides/slide2.xml" Id="R167c07e8670945c4" /><Relationship Type="http://schemas.openxmlformats.org/officeDocument/2006/relationships/slide" Target="/ppt/slides/slide3.xml" Id="R62aae0c168624fae" /><Relationship Type="http://schemas.openxmlformats.org/officeDocument/2006/relationships/slide" Target="/ppt/slides/slide4.xml" Id="Rf0e09f86b57b4c31" /><Relationship Type="http://schemas.openxmlformats.org/officeDocument/2006/relationships/slide" Target="/ppt/slides/slide5.xml" Id="Re26f3b1c121a480b" /><Relationship Type="http://schemas.openxmlformats.org/officeDocument/2006/relationships/slide" Target="/ppt/slides/slide6.xml" Id="R7aee56caaee54587" /><Relationship Type="http://schemas.openxmlformats.org/officeDocument/2006/relationships/slide" Target="/ppt/slides/slide7.xml" Id="Re1d0cdb07498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8c7f079c8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7eca1897d45be" /><Relationship Type="http://schemas.openxmlformats.org/officeDocument/2006/relationships/theme" Target="/ppt/slideMasters/theme/theme1.xml" Id="Rf679690fd083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7eca1897d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86101b51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e498c4e56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3fef4fc51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9a90ff93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213915a1147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1afa91a604a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f13401a42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14 329 000 000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15 980 000 000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82,1 %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REITAN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REITAN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REITAN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SUNNIVA REITAN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EIENDOM AS</a:t>
            </a:r>
          </a:p>
        </p:txBody>
      </p:sp>
    </p:spTree>
  </p:cSld>
  <p:clrMapOvr>
    <a:masterClrMapping xmlns:a="http://schemas.openxmlformats.org/drawingml/2006/main"/>
  </p:clrMapOvr>
</p:sld>
</file>