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3c23f321a45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0e42ff7744b8f"/>
  </p:sldMasterIdLst>
  <p:sldIdLst>
    <p:sldId xmlns:r="http://schemas.openxmlformats.org/officeDocument/2006/relationships" id="256" r:id="Rc33ff9ba320d448a"/>
    <p:sldId xmlns:r="http://schemas.openxmlformats.org/officeDocument/2006/relationships" id="257" r:id="Rec13f3dc216e49c5"/>
    <p:sldId xmlns:r="http://schemas.openxmlformats.org/officeDocument/2006/relationships" id="258" r:id="R1c40cf3b7fb04478"/>
    <p:sldId xmlns:r="http://schemas.openxmlformats.org/officeDocument/2006/relationships" id="259" r:id="R9d34a394f11048cb"/>
    <p:sldId xmlns:r="http://schemas.openxmlformats.org/officeDocument/2006/relationships" id="260" r:id="Re3cab825892d4d8a"/>
    <p:sldId xmlns:r="http://schemas.openxmlformats.org/officeDocument/2006/relationships" id="261" r:id="R9f6a2b748d0a4fc2"/>
    <p:sldId xmlns:r="http://schemas.openxmlformats.org/officeDocument/2006/relationships" id="262" r:id="Rb7d6d8dc84af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0e42ff7744b8f" /><Relationship Type="http://schemas.openxmlformats.org/officeDocument/2006/relationships/slide" Target="/ppt/slides/slide1.xml" Id="Rc33ff9ba320d448a" /><Relationship Type="http://schemas.openxmlformats.org/officeDocument/2006/relationships/slide" Target="/ppt/slides/slide2.xml" Id="Rec13f3dc216e49c5" /><Relationship Type="http://schemas.openxmlformats.org/officeDocument/2006/relationships/slide" Target="/ppt/slides/slide3.xml" Id="R1c40cf3b7fb04478" /><Relationship Type="http://schemas.openxmlformats.org/officeDocument/2006/relationships/slide" Target="/ppt/slides/slide4.xml" Id="R9d34a394f11048cb" /><Relationship Type="http://schemas.openxmlformats.org/officeDocument/2006/relationships/slide" Target="/ppt/slides/slide5.xml" Id="Re3cab825892d4d8a" /><Relationship Type="http://schemas.openxmlformats.org/officeDocument/2006/relationships/slide" Target="/ppt/slides/slide6.xml" Id="R9f6a2b748d0a4fc2" /><Relationship Type="http://schemas.openxmlformats.org/officeDocument/2006/relationships/slide" Target="/ppt/slides/slide7.xml" Id="Rb7d6d8dc84af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e527544dd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71fccedd493c" /><Relationship Type="http://schemas.openxmlformats.org/officeDocument/2006/relationships/theme" Target="/ppt/slideMasters/theme/theme1.xml" Id="Rcd2f60ec9a07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571fccedd49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d717bb8ff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cd5fba2cf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0ed0aaf06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7f2ec6e19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e673187de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534f059b74c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4735f7fa5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SEGGEN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SEGGEN ENTERPRISES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40 116 491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58 605 578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sveineggen@gmail.com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SEGGEN ENTERPRISES AS</a:t>
            </a:r>
          </a:p>
        </p:txBody>
      </p:sp>
    </p:spTree>
  </p:cSld>
  <p:clrMapOvr>
    <a:masterClrMapping xmlns:a="http://schemas.openxmlformats.org/drawingml/2006/main"/>
  </p:clrMapOvr>
</p:sld>
</file>