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aa199431d4e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8e7ff5637d4357"/>
  </p:sldMasterIdLst>
  <p:sldIdLst>
    <p:sldId xmlns:r="http://schemas.openxmlformats.org/officeDocument/2006/relationships" id="256" r:id="R7a4e75efd25b4fe1"/>
    <p:sldId xmlns:r="http://schemas.openxmlformats.org/officeDocument/2006/relationships" id="257" r:id="R497ae49f9019441d"/>
    <p:sldId xmlns:r="http://schemas.openxmlformats.org/officeDocument/2006/relationships" id="258" r:id="Rd5ac5853dcd84a69"/>
    <p:sldId xmlns:r="http://schemas.openxmlformats.org/officeDocument/2006/relationships" id="259" r:id="Ra2d868f6bbeb48a5"/>
    <p:sldId xmlns:r="http://schemas.openxmlformats.org/officeDocument/2006/relationships" id="260" r:id="R5a376da2ceb744ae"/>
    <p:sldId xmlns:r="http://schemas.openxmlformats.org/officeDocument/2006/relationships" id="261" r:id="R0130b8a43cea40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8e7ff5637d4357" /><Relationship Type="http://schemas.openxmlformats.org/officeDocument/2006/relationships/slide" Target="/ppt/slides/slide1.xml" Id="R7a4e75efd25b4fe1" /><Relationship Type="http://schemas.openxmlformats.org/officeDocument/2006/relationships/slide" Target="/ppt/slides/slide2.xml" Id="R497ae49f9019441d" /><Relationship Type="http://schemas.openxmlformats.org/officeDocument/2006/relationships/slide" Target="/ppt/slides/slide3.xml" Id="Rd5ac5853dcd84a69" /><Relationship Type="http://schemas.openxmlformats.org/officeDocument/2006/relationships/slide" Target="/ppt/slides/slide4.xml" Id="Ra2d868f6bbeb48a5" /><Relationship Type="http://schemas.openxmlformats.org/officeDocument/2006/relationships/slide" Target="/ppt/slides/slide5.xml" Id="R5a376da2ceb744ae" /><Relationship Type="http://schemas.openxmlformats.org/officeDocument/2006/relationships/slide" Target="/ppt/slides/slide6.xml" Id="R0130b8a43cea40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39b67201645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1e8ab2bf74c66" /><Relationship Type="http://schemas.openxmlformats.org/officeDocument/2006/relationships/theme" Target="/ppt/slideMasters/theme/theme1.xml" Id="R4f472e8aabc04e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1e8ab2bf74c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8b9775be145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86fa76a03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e591635704e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f0d0716574a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e98f8185641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73a2342c1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BAMBLE SOKNS STIFTELSE FOR DIAKONALE FORMÅL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SOKNS STIFTELSE FOR DIAKONALE FORMÅL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BAMBLE SOKNS STIFTELSE FOR DIAKONALE FORMÅL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SOKNS STIFTELSE FOR DIAKONALE FORMÅL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SOKNS STIFTELSE FOR DIAKONALE FORMÅL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SOKNS STIFTELSE FOR DIAKONALE FORMÅL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2 382 256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2 382 256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SOKNS STIFTELSE FOR DIAKONALE FORMÅL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Bamble menighetshus, Europaveien 472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3967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96 69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916 034 970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BAMBLE SOKNS STIFTELSE FOR DIAKONALE FORMÅL</a:t>
            </a:r>
          </a:p>
        </p:txBody>
      </p:sp>
    </p:spTree>
  </p:cSld>
  <p:clrMapOvr>
    <a:masterClrMapping xmlns:a="http://schemas.openxmlformats.org/drawingml/2006/main"/>
  </p:clrMapOvr>
</p:sld>
</file>