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5b924cd2db45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47a49a308849e5"/>
  </p:sldMasterIdLst>
  <p:sldIdLst>
    <p:sldId xmlns:r="http://schemas.openxmlformats.org/officeDocument/2006/relationships" id="256" r:id="R0ee758ef32f940b8"/>
    <p:sldId xmlns:r="http://schemas.openxmlformats.org/officeDocument/2006/relationships" id="257" r:id="R20b2d9224e9d4438"/>
    <p:sldId xmlns:r="http://schemas.openxmlformats.org/officeDocument/2006/relationships" id="258" r:id="R601281f33a6a47ab"/>
    <p:sldId xmlns:r="http://schemas.openxmlformats.org/officeDocument/2006/relationships" id="259" r:id="R23d530f8be35402a"/>
    <p:sldId xmlns:r="http://schemas.openxmlformats.org/officeDocument/2006/relationships" id="260" r:id="R1e7d87a88aec4664"/>
    <p:sldId xmlns:r="http://schemas.openxmlformats.org/officeDocument/2006/relationships" id="261" r:id="Re65958452a2249b1"/>
    <p:sldId xmlns:r="http://schemas.openxmlformats.org/officeDocument/2006/relationships" id="262" r:id="R1dfe1decaee145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7a49a308849e5" /><Relationship Type="http://schemas.openxmlformats.org/officeDocument/2006/relationships/slide" Target="/ppt/slides/slide1.xml" Id="R0ee758ef32f940b8" /><Relationship Type="http://schemas.openxmlformats.org/officeDocument/2006/relationships/slide" Target="/ppt/slides/slide2.xml" Id="R20b2d9224e9d4438" /><Relationship Type="http://schemas.openxmlformats.org/officeDocument/2006/relationships/slide" Target="/ppt/slides/slide3.xml" Id="R601281f33a6a47ab" /><Relationship Type="http://schemas.openxmlformats.org/officeDocument/2006/relationships/slide" Target="/ppt/slides/slide4.xml" Id="R23d530f8be35402a" /><Relationship Type="http://schemas.openxmlformats.org/officeDocument/2006/relationships/slide" Target="/ppt/slides/slide5.xml" Id="R1e7d87a88aec4664" /><Relationship Type="http://schemas.openxmlformats.org/officeDocument/2006/relationships/slide" Target="/ppt/slides/slide6.xml" Id="Re65958452a2249b1" /><Relationship Type="http://schemas.openxmlformats.org/officeDocument/2006/relationships/slide" Target="/ppt/slides/slide7.xml" Id="R1dfe1decaee145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3a068716f42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32ac4c3b34069" /><Relationship Type="http://schemas.openxmlformats.org/officeDocument/2006/relationships/theme" Target="/ppt/slideMasters/theme/theme1.xml" Id="R62dcba3e207544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432ac4c3b340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0142058a547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aeb4f8f3b4f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afb20796343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fc4bb4d2849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a49637a1b4c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876d0d37a48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dc3a5635047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KVAMME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REKNESKAP AS ble etablert [år] og holder til i Fjærland.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4 842 854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353 994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646 447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2 077 623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LAURA KVAMME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6848 Fjærland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laurakv@online.no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916 051 271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