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9d56479dc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3d2ebfd4a430a"/>
  </p:sldMasterIdLst>
  <p:sldIdLst>
    <p:sldId xmlns:r="http://schemas.openxmlformats.org/officeDocument/2006/relationships" id="256" r:id="R26c1a10e8c6d47eb"/>
    <p:sldId xmlns:r="http://schemas.openxmlformats.org/officeDocument/2006/relationships" id="257" r:id="R7b004e0260784d66"/>
    <p:sldId xmlns:r="http://schemas.openxmlformats.org/officeDocument/2006/relationships" id="258" r:id="R5b8b5c0c559547f4"/>
    <p:sldId xmlns:r="http://schemas.openxmlformats.org/officeDocument/2006/relationships" id="259" r:id="R35bc6697b84e48e2"/>
    <p:sldId xmlns:r="http://schemas.openxmlformats.org/officeDocument/2006/relationships" id="260" r:id="Rb7d77e50ecf74008"/>
    <p:sldId xmlns:r="http://schemas.openxmlformats.org/officeDocument/2006/relationships" id="261" r:id="Rc563bd79f86f44ff"/>
    <p:sldId xmlns:r="http://schemas.openxmlformats.org/officeDocument/2006/relationships" id="262" r:id="R5f26ff89ed65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3d2ebfd4a430a" /><Relationship Type="http://schemas.openxmlformats.org/officeDocument/2006/relationships/slide" Target="/ppt/slides/slide1.xml" Id="R26c1a10e8c6d47eb" /><Relationship Type="http://schemas.openxmlformats.org/officeDocument/2006/relationships/slide" Target="/ppt/slides/slide2.xml" Id="R7b004e0260784d66" /><Relationship Type="http://schemas.openxmlformats.org/officeDocument/2006/relationships/slide" Target="/ppt/slides/slide3.xml" Id="R5b8b5c0c559547f4" /><Relationship Type="http://schemas.openxmlformats.org/officeDocument/2006/relationships/slide" Target="/ppt/slides/slide4.xml" Id="R35bc6697b84e48e2" /><Relationship Type="http://schemas.openxmlformats.org/officeDocument/2006/relationships/slide" Target="/ppt/slides/slide5.xml" Id="Rb7d77e50ecf74008" /><Relationship Type="http://schemas.openxmlformats.org/officeDocument/2006/relationships/slide" Target="/ppt/slides/slide6.xml" Id="Rc563bd79f86f44ff" /><Relationship Type="http://schemas.openxmlformats.org/officeDocument/2006/relationships/slide" Target="/ppt/slides/slide7.xml" Id="R5f26ff89ed65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c36894b88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067265ee48f8" /><Relationship Type="http://schemas.openxmlformats.org/officeDocument/2006/relationships/theme" Target="/ppt/slideMasters/theme/theme1.xml" Id="R45d9abdad800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c067265ee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dde6ccf9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fb8fab6b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51eed1f3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ff25d7dd9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19cc7ec63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395b1ee31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9f118bdbb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STØDIG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STØDIG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BJØRCK THERESE EBBESVIK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Måkekollen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