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dee6c3f3b249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ead1c7938a453e"/>
  </p:sldMasterIdLst>
  <p:sldIdLst>
    <p:sldId xmlns:r="http://schemas.openxmlformats.org/officeDocument/2006/relationships" id="256" r:id="R739f9744210449be"/>
    <p:sldId xmlns:r="http://schemas.openxmlformats.org/officeDocument/2006/relationships" id="257" r:id="Rc0b2850917af43e1"/>
    <p:sldId xmlns:r="http://schemas.openxmlformats.org/officeDocument/2006/relationships" id="258" r:id="R78a202e0bfb1412f"/>
    <p:sldId xmlns:r="http://schemas.openxmlformats.org/officeDocument/2006/relationships" id="259" r:id="R26355302f7664212"/>
    <p:sldId xmlns:r="http://schemas.openxmlformats.org/officeDocument/2006/relationships" id="260" r:id="R418328d5052d4488"/>
    <p:sldId xmlns:r="http://schemas.openxmlformats.org/officeDocument/2006/relationships" id="261" r:id="R2ca33b065bc249f7"/>
    <p:sldId xmlns:r="http://schemas.openxmlformats.org/officeDocument/2006/relationships" id="262" r:id="R3efd0892ea8c47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ead1c7938a453e" /><Relationship Type="http://schemas.openxmlformats.org/officeDocument/2006/relationships/slide" Target="/ppt/slides/slide1.xml" Id="R739f9744210449be" /><Relationship Type="http://schemas.openxmlformats.org/officeDocument/2006/relationships/slide" Target="/ppt/slides/slide2.xml" Id="Rc0b2850917af43e1" /><Relationship Type="http://schemas.openxmlformats.org/officeDocument/2006/relationships/slide" Target="/ppt/slides/slide3.xml" Id="R78a202e0bfb1412f" /><Relationship Type="http://schemas.openxmlformats.org/officeDocument/2006/relationships/slide" Target="/ppt/slides/slide4.xml" Id="R26355302f7664212" /><Relationship Type="http://schemas.openxmlformats.org/officeDocument/2006/relationships/slide" Target="/ppt/slides/slide5.xml" Id="R418328d5052d4488" /><Relationship Type="http://schemas.openxmlformats.org/officeDocument/2006/relationships/slide" Target="/ppt/slides/slide6.xml" Id="R2ca33b065bc249f7" /><Relationship Type="http://schemas.openxmlformats.org/officeDocument/2006/relationships/slide" Target="/ppt/slides/slide7.xml" Id="R3efd0892ea8c47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09ea7f439545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fb9f7528749dc" /><Relationship Type="http://schemas.openxmlformats.org/officeDocument/2006/relationships/theme" Target="/ppt/slideMasters/theme/theme1.xml" Id="R1b87973538c648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3fb9f7528749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bfb0ffef24a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94c6f58184c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f150aac944a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77307d83c4d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0209a8e274e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aab4b4c214e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8ee9a56f34d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URSUS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URSUS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URSUS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URSUS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URSUS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URSUS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−11 595 765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−16 431 251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872 310 755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963 816 332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URSUS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URSUS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URSUS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Ursus Holding AS, Kjøpmannsgata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916 054 580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URSUS INVEST AS</a:t>
            </a:r>
          </a:p>
        </p:txBody>
      </p:sp>
    </p:spTree>
  </p:cSld>
  <p:clrMapOvr>
    <a:masterClrMapping xmlns:a="http://schemas.openxmlformats.org/drawingml/2006/main"/>
  </p:clrMapOvr>
</p:sld>
</file>